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handoutMasters/handoutMaster1.xml" ContentType="application/vnd.openxmlformats-officedocument.presentationml.handoutMaster+xml"/>
  <Override PartName="/ppt/media/image11.svg" ContentType="image/svg+xml"/>
  <Override PartName="/ppt/media/image13.svg" ContentType="image/svg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6.svg" ContentType="image/svg+xml"/>
  <Override PartName="/ppt/media/image35.svg" ContentType="image/svg+xml"/>
  <Override PartName="/ppt/media/image37.svg" ContentType="image/svg+xml"/>
  <Override PartName="/ppt/media/image4.svg" ContentType="image/svg+xml"/>
  <Override PartName="/ppt/media/image44.svg" ContentType="image/svg+xml"/>
  <Override PartName="/ppt/media/image46.svg" ContentType="image/svg+xml"/>
  <Override PartName="/ppt/media/image48.svg" ContentType="image/svg+xml"/>
  <Override PartName="/ppt/media/image50.svg" ContentType="image/svg+xml"/>
  <Override PartName="/ppt/media/image58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26"/>
  </p:handoutMasterIdLst>
  <p:sldIdLst>
    <p:sldId id="320" r:id="rId3"/>
    <p:sldId id="321" r:id="rId5"/>
    <p:sldId id="341" r:id="rId6"/>
    <p:sldId id="339" r:id="rId7"/>
    <p:sldId id="340" r:id="rId8"/>
    <p:sldId id="361" r:id="rId9"/>
    <p:sldId id="429" r:id="rId10"/>
    <p:sldId id="364" r:id="rId11"/>
    <p:sldId id="363" r:id="rId12"/>
    <p:sldId id="365" r:id="rId13"/>
    <p:sldId id="366" r:id="rId14"/>
    <p:sldId id="367" r:id="rId15"/>
    <p:sldId id="368" r:id="rId16"/>
    <p:sldId id="369" r:id="rId17"/>
    <p:sldId id="370" r:id="rId18"/>
    <p:sldId id="372" r:id="rId19"/>
    <p:sldId id="373" r:id="rId20"/>
    <p:sldId id="374" r:id="rId21"/>
    <p:sldId id="375" r:id="rId22"/>
    <p:sldId id="376" r:id="rId23"/>
    <p:sldId id="377" r:id="rId24"/>
    <p:sldId id="378" r:id="rId25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微软雅黑" panose="020B0503020204020204" pitchFamily="34" charset="-122"/>
      <p:regular r:id="rId35"/>
    </p:embeddedFont>
  </p:embeddedFontLst>
  <p:custDataLst>
    <p:tags r:id="rId3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8" userDrawn="1">
          <p15:clr>
            <a:srgbClr val="A4A3A4"/>
          </p15:clr>
        </p15:guide>
        <p15:guide id="2" pos="287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视佐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9CEB"/>
    <a:srgbClr val="91CEF5"/>
    <a:srgbClr val="FFFFFF"/>
    <a:srgbClr val="4AAFEE"/>
    <a:srgbClr val="0C5380"/>
    <a:srgbClr val="121313"/>
    <a:srgbClr val="269BEA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6" autoAdjust="0"/>
    <p:restoredTop sz="94660" autoAdjust="0"/>
  </p:normalViewPr>
  <p:slideViewPr>
    <p:cSldViewPr snapToGrid="0" showGuides="1">
      <p:cViewPr>
        <p:scale>
          <a:sx n="80" d="100"/>
          <a:sy n="80" d="100"/>
        </p:scale>
        <p:origin x="1192" y="608"/>
      </p:cViewPr>
      <p:guideLst>
        <p:guide orient="horz" pos="2188"/>
        <p:guide pos="2877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44" d="100"/>
        <a:sy n="44" d="100"/>
      </p:scale>
      <p:origin x="0" y="0"/>
    </p:cViewPr>
  </p:sorter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gs" Target="tags/tag314.xml"/><Relationship Id="rId35" Type="http://schemas.openxmlformats.org/officeDocument/2006/relationships/font" Target="fonts/font5.fntdata"/><Relationship Id="rId34" Type="http://schemas.openxmlformats.org/officeDocument/2006/relationships/font" Target="fonts/font4.fntdata"/><Relationship Id="rId33" Type="http://schemas.openxmlformats.org/officeDocument/2006/relationships/font" Target="fonts/font3.fntdata"/><Relationship Id="rId32" Type="http://schemas.openxmlformats.org/officeDocument/2006/relationships/font" Target="fonts/font2.fntdata"/><Relationship Id="rId31" Type="http://schemas.openxmlformats.org/officeDocument/2006/relationships/font" Target="fonts/font1.fntdata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handoutMaster" Target="handoutMasters/handoutMaster1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defRPr sz="1200" noProof="1" smtClean="0">
                <a:latin typeface="+mn-lt"/>
                <a:ea typeface="+mn-ea"/>
              </a:defRPr>
            </a:lvl1pPr>
          </a:lstStyle>
          <a:p>
            <a:fld id="{0F9B84EA-7D68-4D60-9CB1-D50884785D1C}" type="datetimeFigureOut">
              <a:rPr lang="zh-CN" altLang="en-US"/>
            </a:fld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defRPr sz="1200" noProof="1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65BE80E8-0BCF-4025-AB66-B4B02060EAE5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defRPr sz="1200" noProof="1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defRPr sz="1200" noProof="1" smtClean="0">
                <a:latin typeface="+mn-lt"/>
                <a:ea typeface="+mn-ea"/>
              </a:defRPr>
            </a:lvl1pPr>
          </a:lstStyle>
          <a:p>
            <a:fld id="{D2A48B96-639E-45A3-A0BA-2464DFDB1FAA}" type="datetimeFigureOut">
              <a:rPr lang="zh-CN" altLang="en-US"/>
            </a:fld>
            <a:endParaRPr lang="zh-CN" altLang="en-US">
              <a:ea typeface="微软雅黑" panose="020B0503020204020204" pitchFamily="34" charset="-122"/>
            </a:endParaRPr>
          </a:p>
        </p:txBody>
      </p:sp>
      <p:sp>
        <p:nvSpPr>
          <p:cNvPr id="3076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srgbClr val="00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9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defRPr sz="1200" noProof="1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568F8AE-339A-4D71-8733-87193F13392A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5122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5842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9218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1266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4338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6386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18434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1506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26626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zh-CN" altLang="en-US"/>
              <a:t>智能工具帮助您更贴近客户，加速客户转化。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幻灯片图像占位符 1"/>
          <p:cNvSpPr>
            <a:spLocks noGrp="1" noRot="1" noChangeAspect="1" noChangeArrowheads="1"/>
          </p:cNvSpPr>
          <p:nvPr>
            <p:ph type="sldImg" idx="4294967295"/>
          </p:nvPr>
        </p:nvSpPr>
        <p:spPr>
          <a:ln>
            <a:miter lim="800000"/>
          </a:ln>
        </p:spPr>
      </p:sp>
      <p:sp>
        <p:nvSpPr>
          <p:cNvPr id="30722" name="文本占位符 2"/>
          <p:cNvSpPr>
            <a:spLocks noGrp="1" noChangeArrowheads="1"/>
          </p:cNvSpPr>
          <p:nvPr>
            <p:ph type="body" idx="4294967295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noProof="1"/>
              <a:t>单击此处编辑母版副标题样式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A89582B-B7E0-426B-90B3-CFF17821292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7E3BA50-F1EB-495E-8A84-1EFE41136BDB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A08D7B-C098-4D8F-B562-314FD23FA1B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B28834-A35C-4814-9186-7397E15D602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581163-550B-4A88-9540-BFB63E52D128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DF6B4A-284D-417A-B9F9-4D156FC316A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DA0E6C-4BDA-426A-B913-50CBB09FFFB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EEA89B-554E-4A8E-9349-107B8DBC4B00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/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BCF4FF0-AFF7-4986-9015-1E3D828F9AD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AD64CB-6B3F-46B4-A388-3CDB5919B129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noProof="1"/>
              <a:t>单击此处编辑母版文本样式</a:t>
            </a:r>
            <a:endParaRPr lang="zh-CN" altLang="en-US" noProof="1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/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6E5C340-84E6-4E95-BE97-F025BA86F2ED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defRPr sz="1200" noProof="1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fld id="{D997B5FA-0921-464F-AAE1-844C04324D75}" type="datetimeFigureOut">
              <a:rPr lang="zh-CN" altLang="en-US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defRPr sz="1200" noProof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147764CC-D734-43DA-9B34-D4B986C103EC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84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91.xml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image" Target="../media/image24.png"/><Relationship Id="rId16" Type="http://schemas.openxmlformats.org/officeDocument/2006/relationships/notesSlide" Target="../notesSlides/notesSlide7.xml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26.svg"/><Relationship Id="rId13" Type="http://schemas.openxmlformats.org/officeDocument/2006/relationships/image" Target="../media/image25.png"/><Relationship Id="rId12" Type="http://schemas.openxmlformats.org/officeDocument/2006/relationships/image" Target="../media/image2.png"/><Relationship Id="rId11" Type="http://schemas.openxmlformats.org/officeDocument/2006/relationships/tags" Target="../tags/tag93.xml"/><Relationship Id="rId10" Type="http://schemas.openxmlformats.org/officeDocument/2006/relationships/tags" Target="../tags/tag92.xml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image" Target="../media/image2.png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2.png"/><Relationship Id="rId20" Type="http://schemas.openxmlformats.org/officeDocument/2006/relationships/image" Target="../media/image37.svg"/><Relationship Id="rId2" Type="http://schemas.openxmlformats.org/officeDocument/2006/relationships/tags" Target="../tags/tag100.xml"/><Relationship Id="rId19" Type="http://schemas.openxmlformats.org/officeDocument/2006/relationships/image" Target="../media/image36.png"/><Relationship Id="rId18" Type="http://schemas.openxmlformats.org/officeDocument/2006/relationships/image" Target="../media/image35.svg"/><Relationship Id="rId17" Type="http://schemas.openxmlformats.org/officeDocument/2006/relationships/image" Target="../media/image34.png"/><Relationship Id="rId16" Type="http://schemas.openxmlformats.org/officeDocument/2006/relationships/image" Target="../media/image33.jpeg"/><Relationship Id="rId15" Type="http://schemas.openxmlformats.org/officeDocument/2006/relationships/image" Target="../media/image32.jpeg"/><Relationship Id="rId14" Type="http://schemas.openxmlformats.org/officeDocument/2006/relationships/image" Target="../media/image31.png"/><Relationship Id="rId13" Type="http://schemas.openxmlformats.org/officeDocument/2006/relationships/image" Target="../media/image30.jpeg"/><Relationship Id="rId12" Type="http://schemas.openxmlformats.org/officeDocument/2006/relationships/image" Target="../media/image29.png"/><Relationship Id="rId11" Type="http://schemas.openxmlformats.org/officeDocument/2006/relationships/image" Target="../media/image28.jpeg"/><Relationship Id="rId10" Type="http://schemas.openxmlformats.org/officeDocument/2006/relationships/tags" Target="../tags/tag108.xml"/><Relationship Id="rId1" Type="http://schemas.openxmlformats.org/officeDocument/2006/relationships/tags" Target="../tags/tag99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5" Type="http://schemas.openxmlformats.org/officeDocument/2006/relationships/slideLayout" Target="../slideLayouts/slideLayout7.xml"/><Relationship Id="rId84" Type="http://schemas.openxmlformats.org/officeDocument/2006/relationships/image" Target="../media/image2.png"/><Relationship Id="rId83" Type="http://schemas.openxmlformats.org/officeDocument/2006/relationships/tags" Target="../tags/tag191.xml"/><Relationship Id="rId82" Type="http://schemas.openxmlformats.org/officeDocument/2006/relationships/tags" Target="../tags/tag190.xml"/><Relationship Id="rId81" Type="http://schemas.openxmlformats.org/officeDocument/2006/relationships/tags" Target="../tags/tag189.xml"/><Relationship Id="rId80" Type="http://schemas.openxmlformats.org/officeDocument/2006/relationships/tags" Target="../tags/tag188.xml"/><Relationship Id="rId8" Type="http://schemas.openxmlformats.org/officeDocument/2006/relationships/tags" Target="../tags/tag116.xml"/><Relationship Id="rId79" Type="http://schemas.openxmlformats.org/officeDocument/2006/relationships/tags" Target="../tags/tag187.xml"/><Relationship Id="rId78" Type="http://schemas.openxmlformats.org/officeDocument/2006/relationships/tags" Target="../tags/tag186.xml"/><Relationship Id="rId77" Type="http://schemas.openxmlformats.org/officeDocument/2006/relationships/tags" Target="../tags/tag185.xml"/><Relationship Id="rId76" Type="http://schemas.openxmlformats.org/officeDocument/2006/relationships/tags" Target="../tags/tag184.xml"/><Relationship Id="rId75" Type="http://schemas.openxmlformats.org/officeDocument/2006/relationships/tags" Target="../tags/tag183.xml"/><Relationship Id="rId74" Type="http://schemas.openxmlformats.org/officeDocument/2006/relationships/tags" Target="../tags/tag182.xml"/><Relationship Id="rId73" Type="http://schemas.openxmlformats.org/officeDocument/2006/relationships/tags" Target="../tags/tag181.xml"/><Relationship Id="rId72" Type="http://schemas.openxmlformats.org/officeDocument/2006/relationships/tags" Target="../tags/tag180.xml"/><Relationship Id="rId71" Type="http://schemas.openxmlformats.org/officeDocument/2006/relationships/tags" Target="../tags/tag179.xml"/><Relationship Id="rId70" Type="http://schemas.openxmlformats.org/officeDocument/2006/relationships/tags" Target="../tags/tag178.xml"/><Relationship Id="rId7" Type="http://schemas.openxmlformats.org/officeDocument/2006/relationships/tags" Target="../tags/tag115.xml"/><Relationship Id="rId69" Type="http://schemas.openxmlformats.org/officeDocument/2006/relationships/tags" Target="../tags/tag177.xml"/><Relationship Id="rId68" Type="http://schemas.openxmlformats.org/officeDocument/2006/relationships/tags" Target="../tags/tag176.xml"/><Relationship Id="rId67" Type="http://schemas.openxmlformats.org/officeDocument/2006/relationships/tags" Target="../tags/tag175.xml"/><Relationship Id="rId66" Type="http://schemas.openxmlformats.org/officeDocument/2006/relationships/tags" Target="../tags/tag174.xml"/><Relationship Id="rId65" Type="http://schemas.openxmlformats.org/officeDocument/2006/relationships/tags" Target="../tags/tag173.xml"/><Relationship Id="rId64" Type="http://schemas.openxmlformats.org/officeDocument/2006/relationships/tags" Target="../tags/tag172.xml"/><Relationship Id="rId63" Type="http://schemas.openxmlformats.org/officeDocument/2006/relationships/tags" Target="../tags/tag171.xml"/><Relationship Id="rId62" Type="http://schemas.openxmlformats.org/officeDocument/2006/relationships/tags" Target="../tags/tag170.xml"/><Relationship Id="rId61" Type="http://schemas.openxmlformats.org/officeDocument/2006/relationships/tags" Target="../tags/tag169.xml"/><Relationship Id="rId60" Type="http://schemas.openxmlformats.org/officeDocument/2006/relationships/tags" Target="../tags/tag168.xml"/><Relationship Id="rId6" Type="http://schemas.openxmlformats.org/officeDocument/2006/relationships/tags" Target="../tags/tag114.xml"/><Relationship Id="rId59" Type="http://schemas.openxmlformats.org/officeDocument/2006/relationships/tags" Target="../tags/tag167.xml"/><Relationship Id="rId58" Type="http://schemas.openxmlformats.org/officeDocument/2006/relationships/tags" Target="../tags/tag166.xml"/><Relationship Id="rId57" Type="http://schemas.openxmlformats.org/officeDocument/2006/relationships/tags" Target="../tags/tag165.xml"/><Relationship Id="rId56" Type="http://schemas.openxmlformats.org/officeDocument/2006/relationships/tags" Target="../tags/tag164.xml"/><Relationship Id="rId55" Type="http://schemas.openxmlformats.org/officeDocument/2006/relationships/tags" Target="../tags/tag163.xml"/><Relationship Id="rId54" Type="http://schemas.openxmlformats.org/officeDocument/2006/relationships/tags" Target="../tags/tag162.xml"/><Relationship Id="rId53" Type="http://schemas.openxmlformats.org/officeDocument/2006/relationships/tags" Target="../tags/tag161.xml"/><Relationship Id="rId52" Type="http://schemas.openxmlformats.org/officeDocument/2006/relationships/tags" Target="../tags/tag160.xml"/><Relationship Id="rId51" Type="http://schemas.openxmlformats.org/officeDocument/2006/relationships/tags" Target="../tags/tag159.xml"/><Relationship Id="rId50" Type="http://schemas.openxmlformats.org/officeDocument/2006/relationships/tags" Target="../tags/tag158.xml"/><Relationship Id="rId5" Type="http://schemas.openxmlformats.org/officeDocument/2006/relationships/tags" Target="../tags/tag113.xml"/><Relationship Id="rId49" Type="http://schemas.openxmlformats.org/officeDocument/2006/relationships/tags" Target="../tags/tag157.xml"/><Relationship Id="rId48" Type="http://schemas.openxmlformats.org/officeDocument/2006/relationships/tags" Target="../tags/tag156.xml"/><Relationship Id="rId47" Type="http://schemas.openxmlformats.org/officeDocument/2006/relationships/tags" Target="../tags/tag155.xml"/><Relationship Id="rId46" Type="http://schemas.openxmlformats.org/officeDocument/2006/relationships/tags" Target="../tags/tag154.xml"/><Relationship Id="rId45" Type="http://schemas.openxmlformats.org/officeDocument/2006/relationships/tags" Target="../tags/tag153.xml"/><Relationship Id="rId44" Type="http://schemas.openxmlformats.org/officeDocument/2006/relationships/tags" Target="../tags/tag152.xml"/><Relationship Id="rId43" Type="http://schemas.openxmlformats.org/officeDocument/2006/relationships/tags" Target="../tags/tag151.xml"/><Relationship Id="rId42" Type="http://schemas.openxmlformats.org/officeDocument/2006/relationships/tags" Target="../tags/tag150.xml"/><Relationship Id="rId41" Type="http://schemas.openxmlformats.org/officeDocument/2006/relationships/tags" Target="../tags/tag149.xml"/><Relationship Id="rId40" Type="http://schemas.openxmlformats.org/officeDocument/2006/relationships/tags" Target="../tags/tag148.xml"/><Relationship Id="rId4" Type="http://schemas.openxmlformats.org/officeDocument/2006/relationships/tags" Target="../tags/tag112.xml"/><Relationship Id="rId39" Type="http://schemas.openxmlformats.org/officeDocument/2006/relationships/tags" Target="../tags/tag147.xml"/><Relationship Id="rId38" Type="http://schemas.openxmlformats.org/officeDocument/2006/relationships/tags" Target="../tags/tag146.xml"/><Relationship Id="rId37" Type="http://schemas.openxmlformats.org/officeDocument/2006/relationships/tags" Target="../tags/tag145.xml"/><Relationship Id="rId36" Type="http://schemas.openxmlformats.org/officeDocument/2006/relationships/tags" Target="../tags/tag144.xml"/><Relationship Id="rId35" Type="http://schemas.openxmlformats.org/officeDocument/2006/relationships/tags" Target="../tags/tag143.xml"/><Relationship Id="rId34" Type="http://schemas.openxmlformats.org/officeDocument/2006/relationships/tags" Target="../tags/tag142.xml"/><Relationship Id="rId33" Type="http://schemas.openxmlformats.org/officeDocument/2006/relationships/tags" Target="../tags/tag141.xml"/><Relationship Id="rId32" Type="http://schemas.openxmlformats.org/officeDocument/2006/relationships/tags" Target="../tags/tag140.xml"/><Relationship Id="rId31" Type="http://schemas.openxmlformats.org/officeDocument/2006/relationships/tags" Target="../tags/tag139.xml"/><Relationship Id="rId30" Type="http://schemas.openxmlformats.org/officeDocument/2006/relationships/tags" Target="../tags/tag138.xml"/><Relationship Id="rId3" Type="http://schemas.openxmlformats.org/officeDocument/2006/relationships/tags" Target="../tags/tag111.xml"/><Relationship Id="rId29" Type="http://schemas.openxmlformats.org/officeDocument/2006/relationships/tags" Target="../tags/tag137.xml"/><Relationship Id="rId28" Type="http://schemas.openxmlformats.org/officeDocument/2006/relationships/tags" Target="../tags/tag136.xml"/><Relationship Id="rId27" Type="http://schemas.openxmlformats.org/officeDocument/2006/relationships/tags" Target="../tags/tag135.xml"/><Relationship Id="rId26" Type="http://schemas.openxmlformats.org/officeDocument/2006/relationships/tags" Target="../tags/tag134.xml"/><Relationship Id="rId25" Type="http://schemas.openxmlformats.org/officeDocument/2006/relationships/tags" Target="../tags/tag133.xml"/><Relationship Id="rId24" Type="http://schemas.openxmlformats.org/officeDocument/2006/relationships/tags" Target="../tags/tag132.xml"/><Relationship Id="rId23" Type="http://schemas.openxmlformats.org/officeDocument/2006/relationships/tags" Target="../tags/tag131.xml"/><Relationship Id="rId22" Type="http://schemas.openxmlformats.org/officeDocument/2006/relationships/tags" Target="../tags/tag130.xml"/><Relationship Id="rId21" Type="http://schemas.openxmlformats.org/officeDocument/2006/relationships/tags" Target="../tags/tag129.xml"/><Relationship Id="rId20" Type="http://schemas.openxmlformats.org/officeDocument/2006/relationships/tags" Target="../tags/tag128.xml"/><Relationship Id="rId2" Type="http://schemas.openxmlformats.org/officeDocument/2006/relationships/tags" Target="../tags/tag110.xml"/><Relationship Id="rId19" Type="http://schemas.openxmlformats.org/officeDocument/2006/relationships/tags" Target="../tags/tag127.xml"/><Relationship Id="rId18" Type="http://schemas.openxmlformats.org/officeDocument/2006/relationships/tags" Target="../tags/tag126.xml"/><Relationship Id="rId17" Type="http://schemas.openxmlformats.org/officeDocument/2006/relationships/tags" Target="../tags/tag125.xml"/><Relationship Id="rId16" Type="http://schemas.openxmlformats.org/officeDocument/2006/relationships/tags" Target="../tags/tag124.xml"/><Relationship Id="rId15" Type="http://schemas.openxmlformats.org/officeDocument/2006/relationships/tags" Target="../tags/tag123.xml"/><Relationship Id="rId14" Type="http://schemas.openxmlformats.org/officeDocument/2006/relationships/tags" Target="../tags/tag122.xml"/><Relationship Id="rId13" Type="http://schemas.openxmlformats.org/officeDocument/2006/relationships/tags" Target="../tags/tag121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tags" Target="../tags/tag109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99.xml"/><Relationship Id="rId8" Type="http://schemas.openxmlformats.org/officeDocument/2006/relationships/tags" Target="../tags/tag198.xml"/><Relationship Id="rId7" Type="http://schemas.openxmlformats.org/officeDocument/2006/relationships/tags" Target="../tags/tag197.xml"/><Relationship Id="rId6" Type="http://schemas.openxmlformats.org/officeDocument/2006/relationships/tags" Target="../tags/tag196.xml"/><Relationship Id="rId5" Type="http://schemas.openxmlformats.org/officeDocument/2006/relationships/tags" Target="../tags/tag195.xml"/><Relationship Id="rId4" Type="http://schemas.openxmlformats.org/officeDocument/2006/relationships/tags" Target="../tags/tag194.xml"/><Relationship Id="rId30" Type="http://schemas.openxmlformats.org/officeDocument/2006/relationships/notesSlide" Target="../notesSlides/notesSlide8.xml"/><Relationship Id="rId3" Type="http://schemas.openxmlformats.org/officeDocument/2006/relationships/tags" Target="../tags/tag193.xml"/><Relationship Id="rId29" Type="http://schemas.openxmlformats.org/officeDocument/2006/relationships/slideLayout" Target="../slideLayouts/slideLayout2.xml"/><Relationship Id="rId28" Type="http://schemas.openxmlformats.org/officeDocument/2006/relationships/image" Target="../media/image2.png"/><Relationship Id="rId27" Type="http://schemas.openxmlformats.org/officeDocument/2006/relationships/image" Target="../media/image50.svg"/><Relationship Id="rId26" Type="http://schemas.openxmlformats.org/officeDocument/2006/relationships/image" Target="../media/image49.png"/><Relationship Id="rId25" Type="http://schemas.openxmlformats.org/officeDocument/2006/relationships/image" Target="../media/image48.svg"/><Relationship Id="rId24" Type="http://schemas.openxmlformats.org/officeDocument/2006/relationships/image" Target="../media/image47.png"/><Relationship Id="rId23" Type="http://schemas.openxmlformats.org/officeDocument/2006/relationships/image" Target="../media/image46.svg"/><Relationship Id="rId22" Type="http://schemas.openxmlformats.org/officeDocument/2006/relationships/image" Target="../media/image45.png"/><Relationship Id="rId21" Type="http://schemas.openxmlformats.org/officeDocument/2006/relationships/image" Target="../media/image44.svg"/><Relationship Id="rId20" Type="http://schemas.openxmlformats.org/officeDocument/2006/relationships/image" Target="../media/image43.png"/><Relationship Id="rId2" Type="http://schemas.openxmlformats.org/officeDocument/2006/relationships/tags" Target="../tags/tag192.xml"/><Relationship Id="rId19" Type="http://schemas.openxmlformats.org/officeDocument/2006/relationships/image" Target="../media/image42.png"/><Relationship Id="rId18" Type="http://schemas.openxmlformats.org/officeDocument/2006/relationships/tags" Target="../tags/tag204.xml"/><Relationship Id="rId17" Type="http://schemas.openxmlformats.org/officeDocument/2006/relationships/image" Target="../media/image41.png"/><Relationship Id="rId16" Type="http://schemas.openxmlformats.org/officeDocument/2006/relationships/tags" Target="../tags/tag203.xml"/><Relationship Id="rId15" Type="http://schemas.openxmlformats.org/officeDocument/2006/relationships/image" Target="../media/image40.png"/><Relationship Id="rId14" Type="http://schemas.openxmlformats.org/officeDocument/2006/relationships/tags" Target="../tags/tag202.xml"/><Relationship Id="rId13" Type="http://schemas.openxmlformats.org/officeDocument/2006/relationships/tags" Target="../tags/tag201.xml"/><Relationship Id="rId12" Type="http://schemas.openxmlformats.org/officeDocument/2006/relationships/image" Target="../media/image39.png"/><Relationship Id="rId11" Type="http://schemas.openxmlformats.org/officeDocument/2006/relationships/tags" Target="../tags/tag200.xml"/><Relationship Id="rId10" Type="http://schemas.openxmlformats.org/officeDocument/2006/relationships/image" Target="../media/image38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jpeg"/><Relationship Id="rId8" Type="http://schemas.openxmlformats.org/officeDocument/2006/relationships/tags" Target="../tags/tag209.xml"/><Relationship Id="rId7" Type="http://schemas.openxmlformats.org/officeDocument/2006/relationships/tags" Target="../tags/tag208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tags" Target="../tags/tag207.xml"/><Relationship Id="rId2" Type="http://schemas.openxmlformats.org/officeDocument/2006/relationships/tags" Target="../tags/tag206.xml"/><Relationship Id="rId16" Type="http://schemas.openxmlformats.org/officeDocument/2006/relationships/slideLayout" Target="../slideLayouts/slideLayout2.xml"/><Relationship Id="rId15" Type="http://schemas.openxmlformats.org/officeDocument/2006/relationships/image" Target="../media/image2.png"/><Relationship Id="rId14" Type="http://schemas.openxmlformats.org/officeDocument/2006/relationships/image" Target="../media/image58.svg"/><Relationship Id="rId13" Type="http://schemas.openxmlformats.org/officeDocument/2006/relationships/image" Target="../media/image57.png"/><Relationship Id="rId12" Type="http://schemas.openxmlformats.org/officeDocument/2006/relationships/tags" Target="../tags/tag210.xml"/><Relationship Id="rId11" Type="http://schemas.openxmlformats.org/officeDocument/2006/relationships/image" Target="../media/image56.jpeg"/><Relationship Id="rId10" Type="http://schemas.openxmlformats.org/officeDocument/2006/relationships/image" Target="../media/image55.jpeg"/><Relationship Id="rId1" Type="http://schemas.openxmlformats.org/officeDocument/2006/relationships/tags" Target="../tags/tag205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211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20.xml"/><Relationship Id="rId8" Type="http://schemas.openxmlformats.org/officeDocument/2006/relationships/tags" Target="../tags/tag219.xml"/><Relationship Id="rId7" Type="http://schemas.openxmlformats.org/officeDocument/2006/relationships/tags" Target="../tags/tag218.xml"/><Relationship Id="rId60" Type="http://schemas.openxmlformats.org/officeDocument/2006/relationships/notesSlide" Target="../notesSlides/notesSlide9.xml"/><Relationship Id="rId6" Type="http://schemas.openxmlformats.org/officeDocument/2006/relationships/tags" Target="../tags/tag217.xml"/><Relationship Id="rId59" Type="http://schemas.openxmlformats.org/officeDocument/2006/relationships/slideLayout" Target="../slideLayouts/slideLayout7.xml"/><Relationship Id="rId58" Type="http://schemas.openxmlformats.org/officeDocument/2006/relationships/image" Target="../media/image2.png"/><Relationship Id="rId57" Type="http://schemas.openxmlformats.org/officeDocument/2006/relationships/tags" Target="../tags/tag268.xml"/><Relationship Id="rId56" Type="http://schemas.openxmlformats.org/officeDocument/2006/relationships/tags" Target="../tags/tag267.xml"/><Relationship Id="rId55" Type="http://schemas.openxmlformats.org/officeDocument/2006/relationships/tags" Target="../tags/tag266.xml"/><Relationship Id="rId54" Type="http://schemas.openxmlformats.org/officeDocument/2006/relationships/tags" Target="../tags/tag265.xml"/><Relationship Id="rId53" Type="http://schemas.openxmlformats.org/officeDocument/2006/relationships/tags" Target="../tags/tag264.xml"/><Relationship Id="rId52" Type="http://schemas.openxmlformats.org/officeDocument/2006/relationships/tags" Target="../tags/tag263.xml"/><Relationship Id="rId51" Type="http://schemas.openxmlformats.org/officeDocument/2006/relationships/tags" Target="../tags/tag262.xml"/><Relationship Id="rId50" Type="http://schemas.openxmlformats.org/officeDocument/2006/relationships/tags" Target="../tags/tag261.xml"/><Relationship Id="rId5" Type="http://schemas.openxmlformats.org/officeDocument/2006/relationships/tags" Target="../tags/tag216.xml"/><Relationship Id="rId49" Type="http://schemas.openxmlformats.org/officeDocument/2006/relationships/tags" Target="../tags/tag260.xml"/><Relationship Id="rId48" Type="http://schemas.openxmlformats.org/officeDocument/2006/relationships/tags" Target="../tags/tag259.xml"/><Relationship Id="rId47" Type="http://schemas.openxmlformats.org/officeDocument/2006/relationships/tags" Target="../tags/tag258.xml"/><Relationship Id="rId46" Type="http://schemas.openxmlformats.org/officeDocument/2006/relationships/tags" Target="../tags/tag257.xml"/><Relationship Id="rId45" Type="http://schemas.openxmlformats.org/officeDocument/2006/relationships/tags" Target="../tags/tag256.xml"/><Relationship Id="rId44" Type="http://schemas.openxmlformats.org/officeDocument/2006/relationships/tags" Target="../tags/tag255.xml"/><Relationship Id="rId43" Type="http://schemas.openxmlformats.org/officeDocument/2006/relationships/tags" Target="../tags/tag254.xml"/><Relationship Id="rId42" Type="http://schemas.openxmlformats.org/officeDocument/2006/relationships/tags" Target="../tags/tag253.xml"/><Relationship Id="rId41" Type="http://schemas.openxmlformats.org/officeDocument/2006/relationships/tags" Target="../tags/tag252.xml"/><Relationship Id="rId40" Type="http://schemas.openxmlformats.org/officeDocument/2006/relationships/tags" Target="../tags/tag251.xml"/><Relationship Id="rId4" Type="http://schemas.openxmlformats.org/officeDocument/2006/relationships/tags" Target="../tags/tag215.xml"/><Relationship Id="rId39" Type="http://schemas.openxmlformats.org/officeDocument/2006/relationships/tags" Target="../tags/tag250.xml"/><Relationship Id="rId38" Type="http://schemas.openxmlformats.org/officeDocument/2006/relationships/tags" Target="../tags/tag249.xml"/><Relationship Id="rId37" Type="http://schemas.openxmlformats.org/officeDocument/2006/relationships/tags" Target="../tags/tag248.xml"/><Relationship Id="rId36" Type="http://schemas.openxmlformats.org/officeDocument/2006/relationships/tags" Target="../tags/tag247.xml"/><Relationship Id="rId35" Type="http://schemas.openxmlformats.org/officeDocument/2006/relationships/tags" Target="../tags/tag246.xml"/><Relationship Id="rId34" Type="http://schemas.openxmlformats.org/officeDocument/2006/relationships/tags" Target="../tags/tag245.xml"/><Relationship Id="rId33" Type="http://schemas.openxmlformats.org/officeDocument/2006/relationships/tags" Target="../tags/tag244.xml"/><Relationship Id="rId32" Type="http://schemas.openxmlformats.org/officeDocument/2006/relationships/tags" Target="../tags/tag243.xml"/><Relationship Id="rId31" Type="http://schemas.openxmlformats.org/officeDocument/2006/relationships/tags" Target="../tags/tag242.xml"/><Relationship Id="rId30" Type="http://schemas.openxmlformats.org/officeDocument/2006/relationships/tags" Target="../tags/tag241.xml"/><Relationship Id="rId3" Type="http://schemas.openxmlformats.org/officeDocument/2006/relationships/tags" Target="../tags/tag214.xml"/><Relationship Id="rId29" Type="http://schemas.openxmlformats.org/officeDocument/2006/relationships/tags" Target="../tags/tag240.xml"/><Relationship Id="rId28" Type="http://schemas.openxmlformats.org/officeDocument/2006/relationships/tags" Target="../tags/tag239.xml"/><Relationship Id="rId27" Type="http://schemas.openxmlformats.org/officeDocument/2006/relationships/tags" Target="../tags/tag238.xml"/><Relationship Id="rId26" Type="http://schemas.openxmlformats.org/officeDocument/2006/relationships/tags" Target="../tags/tag237.xml"/><Relationship Id="rId25" Type="http://schemas.openxmlformats.org/officeDocument/2006/relationships/tags" Target="../tags/tag236.xml"/><Relationship Id="rId24" Type="http://schemas.openxmlformats.org/officeDocument/2006/relationships/tags" Target="../tags/tag235.xml"/><Relationship Id="rId23" Type="http://schemas.openxmlformats.org/officeDocument/2006/relationships/tags" Target="../tags/tag234.xml"/><Relationship Id="rId22" Type="http://schemas.openxmlformats.org/officeDocument/2006/relationships/tags" Target="../tags/tag233.xml"/><Relationship Id="rId21" Type="http://schemas.openxmlformats.org/officeDocument/2006/relationships/tags" Target="../tags/tag232.xml"/><Relationship Id="rId20" Type="http://schemas.openxmlformats.org/officeDocument/2006/relationships/tags" Target="../tags/tag231.xml"/><Relationship Id="rId2" Type="http://schemas.openxmlformats.org/officeDocument/2006/relationships/tags" Target="../tags/tag213.xml"/><Relationship Id="rId19" Type="http://schemas.openxmlformats.org/officeDocument/2006/relationships/tags" Target="../tags/tag230.xml"/><Relationship Id="rId18" Type="http://schemas.openxmlformats.org/officeDocument/2006/relationships/tags" Target="../tags/tag229.xml"/><Relationship Id="rId17" Type="http://schemas.openxmlformats.org/officeDocument/2006/relationships/tags" Target="../tags/tag228.xml"/><Relationship Id="rId16" Type="http://schemas.openxmlformats.org/officeDocument/2006/relationships/tags" Target="../tags/tag227.xml"/><Relationship Id="rId15" Type="http://schemas.openxmlformats.org/officeDocument/2006/relationships/tags" Target="../tags/tag226.xml"/><Relationship Id="rId14" Type="http://schemas.openxmlformats.org/officeDocument/2006/relationships/tags" Target="../tags/tag225.xml"/><Relationship Id="rId13" Type="http://schemas.openxmlformats.org/officeDocument/2006/relationships/tags" Target="../tags/tag224.xml"/><Relationship Id="rId12" Type="http://schemas.openxmlformats.org/officeDocument/2006/relationships/tags" Target="../tags/tag223.xml"/><Relationship Id="rId11" Type="http://schemas.openxmlformats.org/officeDocument/2006/relationships/tags" Target="../tags/tag222.xml"/><Relationship Id="rId10" Type="http://schemas.openxmlformats.org/officeDocument/2006/relationships/tags" Target="../tags/tag221.xml"/><Relationship Id="rId1" Type="http://schemas.openxmlformats.org/officeDocument/2006/relationships/tags" Target="../tags/tag21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75.xml"/><Relationship Id="rId8" Type="http://schemas.openxmlformats.org/officeDocument/2006/relationships/tags" Target="../tags/tag274.xml"/><Relationship Id="rId7" Type="http://schemas.openxmlformats.org/officeDocument/2006/relationships/tags" Target="../tags/tag273.xml"/><Relationship Id="rId6" Type="http://schemas.openxmlformats.org/officeDocument/2006/relationships/tags" Target="../tags/tag272.xml"/><Relationship Id="rId5" Type="http://schemas.openxmlformats.org/officeDocument/2006/relationships/tags" Target="../tags/tag271.xml"/><Relationship Id="rId4" Type="http://schemas.openxmlformats.org/officeDocument/2006/relationships/image" Target="../media/image59.png"/><Relationship Id="rId3" Type="http://schemas.openxmlformats.org/officeDocument/2006/relationships/tags" Target="../tags/tag270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.png"/><Relationship Id="rId2" Type="http://schemas.openxmlformats.org/officeDocument/2006/relationships/tags" Target="../tags/tag269.xml"/><Relationship Id="rId19" Type="http://schemas.openxmlformats.org/officeDocument/2006/relationships/image" Target="../media/image61.png"/><Relationship Id="rId18" Type="http://schemas.openxmlformats.org/officeDocument/2006/relationships/image" Target="../media/image60.png"/><Relationship Id="rId17" Type="http://schemas.openxmlformats.org/officeDocument/2006/relationships/tags" Target="../tags/tag283.xml"/><Relationship Id="rId16" Type="http://schemas.openxmlformats.org/officeDocument/2006/relationships/tags" Target="../tags/tag282.xml"/><Relationship Id="rId15" Type="http://schemas.openxmlformats.org/officeDocument/2006/relationships/tags" Target="../tags/tag281.xml"/><Relationship Id="rId14" Type="http://schemas.openxmlformats.org/officeDocument/2006/relationships/tags" Target="../tags/tag280.xml"/><Relationship Id="rId13" Type="http://schemas.openxmlformats.org/officeDocument/2006/relationships/tags" Target="../tags/tag279.xml"/><Relationship Id="rId12" Type="http://schemas.openxmlformats.org/officeDocument/2006/relationships/tags" Target="../tags/tag278.xml"/><Relationship Id="rId11" Type="http://schemas.openxmlformats.org/officeDocument/2006/relationships/tags" Target="../tags/tag277.xml"/><Relationship Id="rId10" Type="http://schemas.openxmlformats.org/officeDocument/2006/relationships/tags" Target="../tags/tag276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1" Type="http://schemas.openxmlformats.org/officeDocument/2006/relationships/slideLayout" Target="../slideLayouts/slideLayout1.xml"/><Relationship Id="rId20" Type="http://schemas.openxmlformats.org/officeDocument/2006/relationships/image" Target="../media/image2.png"/><Relationship Id="rId2" Type="http://schemas.openxmlformats.org/officeDocument/2006/relationships/tags" Target="../tags/tag1.xml"/><Relationship Id="rId19" Type="http://schemas.openxmlformats.org/officeDocument/2006/relationships/tags" Target="../tags/tag18.xml"/><Relationship Id="rId18" Type="http://schemas.openxmlformats.org/officeDocument/2006/relationships/tags" Target="../tags/tag17.xml"/><Relationship Id="rId17" Type="http://schemas.openxmlformats.org/officeDocument/2006/relationships/tags" Target="../tags/tag16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91.xml"/><Relationship Id="rId8" Type="http://schemas.openxmlformats.org/officeDocument/2006/relationships/tags" Target="../tags/tag290.xml"/><Relationship Id="rId7" Type="http://schemas.openxmlformats.org/officeDocument/2006/relationships/tags" Target="../tags/tag289.xml"/><Relationship Id="rId6" Type="http://schemas.openxmlformats.org/officeDocument/2006/relationships/tags" Target="../tags/tag288.xml"/><Relationship Id="rId5" Type="http://schemas.openxmlformats.org/officeDocument/2006/relationships/tags" Target="../tags/tag287.xml"/><Relationship Id="rId4" Type="http://schemas.openxmlformats.org/officeDocument/2006/relationships/tags" Target="../tags/tag286.xml"/><Relationship Id="rId3" Type="http://schemas.openxmlformats.org/officeDocument/2006/relationships/tags" Target="../tags/tag285.xml"/><Relationship Id="rId22" Type="http://schemas.openxmlformats.org/officeDocument/2006/relationships/slideLayout" Target="../slideLayouts/slideLayout2.xml"/><Relationship Id="rId21" Type="http://schemas.openxmlformats.org/officeDocument/2006/relationships/image" Target="../media/image2.png"/><Relationship Id="rId20" Type="http://schemas.openxmlformats.org/officeDocument/2006/relationships/tags" Target="../tags/tag298.xml"/><Relationship Id="rId2" Type="http://schemas.openxmlformats.org/officeDocument/2006/relationships/tags" Target="../tags/tag284.xml"/><Relationship Id="rId19" Type="http://schemas.openxmlformats.org/officeDocument/2006/relationships/tags" Target="../tags/tag297.xml"/><Relationship Id="rId18" Type="http://schemas.openxmlformats.org/officeDocument/2006/relationships/tags" Target="../tags/tag296.xml"/><Relationship Id="rId17" Type="http://schemas.openxmlformats.org/officeDocument/2006/relationships/tags" Target="../tags/tag295.xml"/><Relationship Id="rId16" Type="http://schemas.openxmlformats.org/officeDocument/2006/relationships/tags" Target="../tags/tag294.xml"/><Relationship Id="rId15" Type="http://schemas.openxmlformats.org/officeDocument/2006/relationships/tags" Target="../tags/tag293.xml"/><Relationship Id="rId14" Type="http://schemas.openxmlformats.org/officeDocument/2006/relationships/image" Target="../media/image65.png"/><Relationship Id="rId13" Type="http://schemas.openxmlformats.org/officeDocument/2006/relationships/image" Target="../media/image64.png"/><Relationship Id="rId12" Type="http://schemas.openxmlformats.org/officeDocument/2006/relationships/image" Target="../media/image63.png"/><Relationship Id="rId11" Type="http://schemas.openxmlformats.org/officeDocument/2006/relationships/image" Target="../media/image62.png"/><Relationship Id="rId10" Type="http://schemas.openxmlformats.org/officeDocument/2006/relationships/tags" Target="../tags/tag292.xml"/><Relationship Id="rId1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306.xml"/><Relationship Id="rId8" Type="http://schemas.openxmlformats.org/officeDocument/2006/relationships/tags" Target="../tags/tag305.xml"/><Relationship Id="rId7" Type="http://schemas.openxmlformats.org/officeDocument/2006/relationships/tags" Target="../tags/tag304.xml"/><Relationship Id="rId6" Type="http://schemas.openxmlformats.org/officeDocument/2006/relationships/tags" Target="../tags/tag303.xml"/><Relationship Id="rId5" Type="http://schemas.openxmlformats.org/officeDocument/2006/relationships/tags" Target="../tags/tag302.xml"/><Relationship Id="rId4" Type="http://schemas.openxmlformats.org/officeDocument/2006/relationships/tags" Target="../tags/tag301.xml"/><Relationship Id="rId3" Type="http://schemas.openxmlformats.org/officeDocument/2006/relationships/tags" Target="../tags/tag300.xml"/><Relationship Id="rId21" Type="http://schemas.openxmlformats.org/officeDocument/2006/relationships/slideLayout" Target="../slideLayouts/slideLayout2.xml"/><Relationship Id="rId20" Type="http://schemas.openxmlformats.org/officeDocument/2006/relationships/image" Target="../media/image2.png"/><Relationship Id="rId2" Type="http://schemas.openxmlformats.org/officeDocument/2006/relationships/tags" Target="../tags/tag299.xml"/><Relationship Id="rId19" Type="http://schemas.openxmlformats.org/officeDocument/2006/relationships/tags" Target="../tags/tag313.xml"/><Relationship Id="rId18" Type="http://schemas.openxmlformats.org/officeDocument/2006/relationships/tags" Target="../tags/tag312.xml"/><Relationship Id="rId17" Type="http://schemas.openxmlformats.org/officeDocument/2006/relationships/tags" Target="../tags/tag311.xml"/><Relationship Id="rId16" Type="http://schemas.openxmlformats.org/officeDocument/2006/relationships/tags" Target="../tags/tag310.xml"/><Relationship Id="rId15" Type="http://schemas.openxmlformats.org/officeDocument/2006/relationships/tags" Target="../tags/tag309.xml"/><Relationship Id="rId14" Type="http://schemas.openxmlformats.org/officeDocument/2006/relationships/tags" Target="../tags/tag308.xml"/><Relationship Id="rId13" Type="http://schemas.openxmlformats.org/officeDocument/2006/relationships/image" Target="../media/image68.png"/><Relationship Id="rId12" Type="http://schemas.openxmlformats.org/officeDocument/2006/relationships/image" Target="../media/image67.png"/><Relationship Id="rId11" Type="http://schemas.openxmlformats.org/officeDocument/2006/relationships/image" Target="../media/image66.png"/><Relationship Id="rId10" Type="http://schemas.openxmlformats.org/officeDocument/2006/relationships/tags" Target="../tags/tag307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19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jpeg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4" Type="http://schemas.openxmlformats.org/officeDocument/2006/relationships/notesSlide" Target="../notesSlides/notesSlide2.xml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2.png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tags" Target="../tags/tag20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.png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.png"/><Relationship Id="rId2" Type="http://schemas.openxmlformats.org/officeDocument/2006/relationships/tags" Target="../tags/tag30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svg"/><Relationship Id="rId7" Type="http://schemas.openxmlformats.org/officeDocument/2006/relationships/image" Target="../media/image12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9" Type="http://schemas.openxmlformats.org/officeDocument/2006/relationships/notesSlide" Target="../notesSlides/notesSlide4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2.png"/><Relationship Id="rId16" Type="http://schemas.openxmlformats.org/officeDocument/2006/relationships/image" Target="../media/image21.svg"/><Relationship Id="rId15" Type="http://schemas.openxmlformats.org/officeDocument/2006/relationships/image" Target="../media/image20.png"/><Relationship Id="rId14" Type="http://schemas.openxmlformats.org/officeDocument/2006/relationships/image" Target="../media/image19.svg"/><Relationship Id="rId13" Type="http://schemas.openxmlformats.org/officeDocument/2006/relationships/image" Target="../media/image18.png"/><Relationship Id="rId12" Type="http://schemas.openxmlformats.org/officeDocument/2006/relationships/image" Target="../media/image17.svg"/><Relationship Id="rId11" Type="http://schemas.openxmlformats.org/officeDocument/2006/relationships/image" Target="../media/image16.png"/><Relationship Id="rId10" Type="http://schemas.openxmlformats.org/officeDocument/2006/relationships/image" Target="../media/image15.sv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.png"/><Relationship Id="rId7" Type="http://schemas.openxmlformats.org/officeDocument/2006/relationships/image" Target="../media/image23.png"/><Relationship Id="rId6" Type="http://schemas.openxmlformats.org/officeDocument/2006/relationships/tags" Target="../tags/tag35.xml"/><Relationship Id="rId5" Type="http://schemas.openxmlformats.org/officeDocument/2006/relationships/tags" Target="../tags/tag34.xml"/><Relationship Id="rId4" Type="http://schemas.openxmlformats.org/officeDocument/2006/relationships/tags" Target="../tags/tag33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3" Type="http://schemas.openxmlformats.org/officeDocument/2006/relationships/notesSlide" Target="../notesSlides/notesSlide6.xml"/><Relationship Id="rId52" Type="http://schemas.openxmlformats.org/officeDocument/2006/relationships/slideLayout" Target="../slideLayouts/slideLayout2.xml"/><Relationship Id="rId51" Type="http://schemas.openxmlformats.org/officeDocument/2006/relationships/image" Target="../media/image2.png"/><Relationship Id="rId50" Type="http://schemas.openxmlformats.org/officeDocument/2006/relationships/tags" Target="../tags/tag83.xml"/><Relationship Id="rId5" Type="http://schemas.openxmlformats.org/officeDocument/2006/relationships/tags" Target="../tags/tag38.xml"/><Relationship Id="rId49" Type="http://schemas.openxmlformats.org/officeDocument/2006/relationships/tags" Target="../tags/tag82.xml"/><Relationship Id="rId48" Type="http://schemas.openxmlformats.org/officeDocument/2006/relationships/tags" Target="../tags/tag81.xml"/><Relationship Id="rId47" Type="http://schemas.openxmlformats.org/officeDocument/2006/relationships/tags" Target="../tags/tag80.xml"/><Relationship Id="rId46" Type="http://schemas.openxmlformats.org/officeDocument/2006/relationships/tags" Target="../tags/tag79.xml"/><Relationship Id="rId45" Type="http://schemas.openxmlformats.org/officeDocument/2006/relationships/tags" Target="../tags/tag78.xml"/><Relationship Id="rId44" Type="http://schemas.openxmlformats.org/officeDocument/2006/relationships/tags" Target="../tags/tag77.xml"/><Relationship Id="rId43" Type="http://schemas.openxmlformats.org/officeDocument/2006/relationships/tags" Target="../tags/tag76.xml"/><Relationship Id="rId42" Type="http://schemas.openxmlformats.org/officeDocument/2006/relationships/tags" Target="../tags/tag75.xml"/><Relationship Id="rId41" Type="http://schemas.openxmlformats.org/officeDocument/2006/relationships/tags" Target="../tags/tag74.xml"/><Relationship Id="rId40" Type="http://schemas.openxmlformats.org/officeDocument/2006/relationships/tags" Target="../tags/tag73.xml"/><Relationship Id="rId4" Type="http://schemas.openxmlformats.org/officeDocument/2006/relationships/tags" Target="../tags/tag37.xml"/><Relationship Id="rId39" Type="http://schemas.openxmlformats.org/officeDocument/2006/relationships/tags" Target="../tags/tag72.xml"/><Relationship Id="rId38" Type="http://schemas.openxmlformats.org/officeDocument/2006/relationships/tags" Target="../tags/tag71.xml"/><Relationship Id="rId37" Type="http://schemas.openxmlformats.org/officeDocument/2006/relationships/tags" Target="../tags/tag70.xml"/><Relationship Id="rId36" Type="http://schemas.openxmlformats.org/officeDocument/2006/relationships/tags" Target="../tags/tag69.xml"/><Relationship Id="rId35" Type="http://schemas.openxmlformats.org/officeDocument/2006/relationships/tags" Target="../tags/tag68.xml"/><Relationship Id="rId34" Type="http://schemas.openxmlformats.org/officeDocument/2006/relationships/tags" Target="../tags/tag67.xml"/><Relationship Id="rId33" Type="http://schemas.openxmlformats.org/officeDocument/2006/relationships/tags" Target="../tags/tag66.xml"/><Relationship Id="rId32" Type="http://schemas.openxmlformats.org/officeDocument/2006/relationships/tags" Target="../tags/tag65.xml"/><Relationship Id="rId31" Type="http://schemas.openxmlformats.org/officeDocument/2006/relationships/tags" Target="../tags/tag64.xml"/><Relationship Id="rId30" Type="http://schemas.openxmlformats.org/officeDocument/2006/relationships/tags" Target="../tags/tag63.xml"/><Relationship Id="rId3" Type="http://schemas.openxmlformats.org/officeDocument/2006/relationships/tags" Target="../tags/tag36.xml"/><Relationship Id="rId29" Type="http://schemas.openxmlformats.org/officeDocument/2006/relationships/tags" Target="../tags/tag62.xml"/><Relationship Id="rId28" Type="http://schemas.openxmlformats.org/officeDocument/2006/relationships/tags" Target="../tags/tag61.xml"/><Relationship Id="rId27" Type="http://schemas.openxmlformats.org/officeDocument/2006/relationships/tags" Target="../tags/tag60.xml"/><Relationship Id="rId26" Type="http://schemas.openxmlformats.org/officeDocument/2006/relationships/tags" Target="../tags/tag59.xml"/><Relationship Id="rId25" Type="http://schemas.openxmlformats.org/officeDocument/2006/relationships/tags" Target="../tags/tag58.xml"/><Relationship Id="rId24" Type="http://schemas.openxmlformats.org/officeDocument/2006/relationships/tags" Target="../tags/tag57.xml"/><Relationship Id="rId23" Type="http://schemas.openxmlformats.org/officeDocument/2006/relationships/tags" Target="../tags/tag56.xml"/><Relationship Id="rId22" Type="http://schemas.openxmlformats.org/officeDocument/2006/relationships/tags" Target="../tags/tag55.xml"/><Relationship Id="rId21" Type="http://schemas.openxmlformats.org/officeDocument/2006/relationships/tags" Target="../tags/tag54.xml"/><Relationship Id="rId20" Type="http://schemas.openxmlformats.org/officeDocument/2006/relationships/tags" Target="../tags/tag53.xml"/><Relationship Id="rId2" Type="http://schemas.openxmlformats.org/officeDocument/2006/relationships/image" Target="../media/image4.svg"/><Relationship Id="rId19" Type="http://schemas.openxmlformats.org/officeDocument/2006/relationships/tags" Target="../tags/tag52.xml"/><Relationship Id="rId18" Type="http://schemas.openxmlformats.org/officeDocument/2006/relationships/tags" Target="../tags/tag51.xml"/><Relationship Id="rId17" Type="http://schemas.openxmlformats.org/officeDocument/2006/relationships/tags" Target="../tags/tag50.xml"/><Relationship Id="rId16" Type="http://schemas.openxmlformats.org/officeDocument/2006/relationships/tags" Target="../tags/tag49.xml"/><Relationship Id="rId15" Type="http://schemas.openxmlformats.org/officeDocument/2006/relationships/tags" Target="../tags/tag48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tags" Target="../tags/tag45.xml"/><Relationship Id="rId11" Type="http://schemas.openxmlformats.org/officeDocument/2006/relationships/tags" Target="../tags/tag44.xml"/><Relationship Id="rId10" Type="http://schemas.openxmlformats.org/officeDocument/2006/relationships/tags" Target="../tags/tag43.xml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https://photo-static-api.fotomore.com/creative/vcg/veer/400/new/VCG41N664915998.jpg?uid=386&amp;timestamp=1718798476&amp;sign=93c9b540c2403b16266f9a288b109b2b" descr="白色蓝色抽象的现代背景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8" b="8208"/>
          <a:stretch>
            <a:fillRect/>
          </a:stretch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5000">
                <a:schemeClr val="bg1">
                  <a:alpha val="53000"/>
                </a:schemeClr>
              </a:gs>
              <a:gs pos="62000">
                <a:srgbClr val="FBFDFE">
                  <a:alpha val="70000"/>
                </a:srgb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4099" name="文本框 37"/>
          <p:cNvSpPr txBox="1">
            <a:spLocks noChangeArrowheads="1"/>
          </p:cNvSpPr>
          <p:nvPr/>
        </p:nvSpPr>
        <p:spPr bwMode="auto">
          <a:xfrm>
            <a:off x="2714625" y="3113088"/>
            <a:ext cx="40100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>
              <a:lnSpc>
                <a:spcPct val="130000"/>
              </a:lnSpc>
            </a:pPr>
            <a:r>
              <a:rPr lang="zh-CN" altLang="en-US" sz="2000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爱乐云广告获客一站式解决方案</a:t>
            </a:r>
            <a:endParaRPr lang="zh-CN" altLang="en-US" sz="2000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15260" y="1694180"/>
            <a:ext cx="6455410" cy="15684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ctr"/>
            <a:r>
              <a:rPr lang="zh-CN" altLang="en-US" sz="9600" noProof="1">
                <a:gradFill>
                  <a:gsLst>
                    <a:gs pos="10000">
                      <a:srgbClr val="269BEA"/>
                    </a:gs>
                    <a:gs pos="100000">
                      <a:srgbClr val="002A70"/>
                    </a:gs>
                    <a:gs pos="60000">
                      <a:srgbClr val="0065FF"/>
                    </a:gs>
                  </a:gsLst>
                  <a:lin ang="2700000" scaled="0"/>
                </a:gradFill>
                <a:latin typeface="方正兰亭黑Pro_GB18030 Heavy" panose="02000A00000000000000" charset="-122"/>
                <a:ea typeface="方正兰亭黑Pro_GB18030 Heavy" panose="02000A00000000000000" charset="-122"/>
              </a:rPr>
              <a:t>爱乐云</a:t>
            </a:r>
            <a:endParaRPr lang="zh-CN" altLang="en-US" sz="9600" dirty="0">
              <a:gradFill>
                <a:gsLst>
                  <a:gs pos="10000">
                    <a:srgbClr val="269BEA"/>
                  </a:gs>
                  <a:gs pos="100000">
                    <a:srgbClr val="002A70"/>
                  </a:gs>
                  <a:gs pos="60000">
                    <a:srgbClr val="0065FF"/>
                  </a:gs>
                </a:gsLst>
                <a:lin ang="2700000" scaled="0"/>
              </a:gradFill>
              <a:latin typeface="方正兰亭黑Pro_GB18030 Heavy" panose="02000A00000000000000" charset="-122"/>
              <a:ea typeface="方正兰亭黑Pro_GB18030 Heavy" panose="02000A00000000000000" charset="-122"/>
              <a:cs typeface="方正兰亭粗黑简体" panose="02000000000000000000" charset="-122"/>
            </a:endParaRPr>
          </a:p>
        </p:txBody>
      </p:sp>
      <p:grpSp>
        <p:nvGrpSpPr>
          <p:cNvPr id="4101" name="组合 40"/>
          <p:cNvGrpSpPr/>
          <p:nvPr/>
        </p:nvGrpSpPr>
        <p:grpSpPr bwMode="auto">
          <a:xfrm>
            <a:off x="11782425" y="4022725"/>
            <a:ext cx="90488" cy="1084263"/>
            <a:chOff x="18554" y="6188"/>
            <a:chExt cx="144" cy="1707"/>
          </a:xfrm>
        </p:grpSpPr>
        <p:sp>
          <p:nvSpPr>
            <p:cNvPr id="26" name="椭圆 25"/>
            <p:cNvSpPr/>
            <p:nvPr/>
          </p:nvSpPr>
          <p:spPr>
            <a:xfrm rot="16200000">
              <a:off x="18554" y="7751"/>
              <a:ext cx="145" cy="144"/>
            </a:xfrm>
            <a:prstGeom prst="ellipse">
              <a:avLst/>
            </a:prstGeom>
            <a:noFill/>
            <a:ln w="19050">
              <a:solidFill>
                <a:srgbClr val="269CE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60607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 rot="16200000">
              <a:off x="18554" y="7231"/>
              <a:ext cx="145" cy="144"/>
            </a:xfrm>
            <a:prstGeom prst="ellipse">
              <a:avLst/>
            </a:prstGeom>
            <a:solidFill>
              <a:srgbClr val="269CEB"/>
            </a:solidFill>
            <a:ln w="19050">
              <a:solidFill>
                <a:srgbClr val="269C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rot="16200000">
              <a:off x="18554" y="6188"/>
              <a:ext cx="145" cy="144"/>
            </a:xfrm>
            <a:prstGeom prst="ellipse">
              <a:avLst/>
            </a:prstGeom>
            <a:solidFill>
              <a:srgbClr val="269CEB"/>
            </a:solidFill>
            <a:ln w="19050">
              <a:solidFill>
                <a:srgbClr val="269C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 rot="16200000">
              <a:off x="18554" y="6708"/>
              <a:ext cx="145" cy="144"/>
            </a:xfrm>
            <a:prstGeom prst="ellipse">
              <a:avLst/>
            </a:prstGeom>
            <a:noFill/>
            <a:ln w="19050">
              <a:solidFill>
                <a:srgbClr val="269CE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60607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</a:endParaRPr>
            </a:p>
          </p:txBody>
        </p:sp>
      </p:grpSp>
      <p:sp>
        <p:nvSpPr>
          <p:cNvPr id="4106" name="文本框 32"/>
          <p:cNvSpPr txBox="1">
            <a:spLocks noChangeArrowheads="1"/>
          </p:cNvSpPr>
          <p:nvPr/>
        </p:nvSpPr>
        <p:spPr bwMode="auto">
          <a:xfrm>
            <a:off x="711200" y="6237288"/>
            <a:ext cx="289401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/>
            <a:r>
              <a:rPr lang="en-US" altLang="zh-CN" sz="1100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一家领先的婚恋行业解决方案提供商</a:t>
            </a:r>
            <a:endParaRPr lang="en-US" altLang="zh-CN" sz="1100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  <a:sym typeface="微软雅黑" panose="020B0503020204020204" pitchFamily="34" charset="-122"/>
            </a:endParaRPr>
          </a:p>
        </p:txBody>
      </p:sp>
      <p:sp>
        <p:nvSpPr>
          <p:cNvPr id="7" name="单圆角矩形 6"/>
          <p:cNvSpPr/>
          <p:nvPr/>
        </p:nvSpPr>
        <p:spPr>
          <a:xfrm flipH="1">
            <a:off x="4160838" y="5854700"/>
            <a:ext cx="8031162" cy="1003300"/>
          </a:xfrm>
          <a:prstGeom prst="round1Rect">
            <a:avLst>
              <a:gd name="adj" fmla="val 50000"/>
            </a:avLst>
          </a:prstGeom>
          <a:solidFill>
            <a:srgbClr val="269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4108" name="文本框 10"/>
          <p:cNvSpPr txBox="1">
            <a:spLocks noChangeArrowheads="1"/>
          </p:cNvSpPr>
          <p:nvPr/>
        </p:nvSpPr>
        <p:spPr bwMode="auto">
          <a:xfrm>
            <a:off x="4875213" y="6070600"/>
            <a:ext cx="13668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>
              <a:lnSpc>
                <a:spcPct val="130000"/>
              </a:lnSpc>
            </a:pPr>
            <a:r>
              <a:rPr lang="zh-CN" altLang="en-US" sz="10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创始人</a:t>
            </a:r>
            <a:endParaRPr lang="zh-CN" altLang="en-US" sz="10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  <a:p>
            <a:pPr fontAlgn="ctr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范成涛</a:t>
            </a:r>
            <a:endParaRPr lang="zh-CN" altLang="en-US" sz="14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4109" name="文本框 11"/>
          <p:cNvSpPr txBox="1">
            <a:spLocks noChangeArrowheads="1"/>
          </p:cNvSpPr>
          <p:nvPr/>
        </p:nvSpPr>
        <p:spPr bwMode="auto">
          <a:xfrm>
            <a:off x="6183313" y="6070600"/>
            <a:ext cx="34004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>
              <a:lnSpc>
                <a:spcPct val="130000"/>
              </a:lnSpc>
            </a:pPr>
            <a:r>
              <a:rPr lang="zh-CN" altLang="en-US" sz="10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总部</a:t>
            </a:r>
            <a:endParaRPr lang="zh-CN" altLang="en-US" sz="10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  <a:p>
            <a:pPr fontAlgn="ctr">
              <a:lnSpc>
                <a:spcPct val="130000"/>
              </a:lnSpc>
            </a:pPr>
            <a:r>
              <a:rPr lang="zh-CN" altLang="zh-CN" sz="14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深圳市宝安区新安街道美生慧谷春谷701</a:t>
            </a:r>
            <a:endParaRPr lang="zh-CN" altLang="zh-CN" sz="14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693275" y="5854700"/>
            <a:ext cx="2498725" cy="100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4111" name="视佐2"/>
          <p:cNvSpPr txBox="1">
            <a:spLocks noChangeArrowheads="1"/>
          </p:cNvSpPr>
          <p:nvPr/>
        </p:nvSpPr>
        <p:spPr bwMode="auto">
          <a:xfrm>
            <a:off x="2714625" y="4303713"/>
            <a:ext cx="5716588" cy="34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808080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公司介绍 /</a:t>
            </a:r>
            <a:r>
              <a:rPr lang="en-US" altLang="zh-CN" sz="1100" dirty="0">
                <a:solidFill>
                  <a:srgbClr val="808080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 </a:t>
            </a:r>
            <a:r>
              <a:rPr lang="zh-CN" altLang="en-US" sz="1100" dirty="0">
                <a:solidFill>
                  <a:srgbClr val="808080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爱乐云优势/</a:t>
            </a:r>
            <a:r>
              <a:rPr lang="en-US" altLang="zh-CN" sz="1100" dirty="0">
                <a:solidFill>
                  <a:srgbClr val="808080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 </a:t>
            </a:r>
            <a:r>
              <a:rPr lang="zh-CN" altLang="en-US" sz="1100" dirty="0">
                <a:solidFill>
                  <a:srgbClr val="808080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一站式解决方案 /</a:t>
            </a:r>
            <a:r>
              <a:rPr lang="en-US" altLang="zh-CN" sz="1100" dirty="0">
                <a:solidFill>
                  <a:srgbClr val="808080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 </a:t>
            </a:r>
            <a:r>
              <a:rPr lang="zh-CN" altLang="en-US" sz="1100" dirty="0">
                <a:solidFill>
                  <a:srgbClr val="808080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运营服务 </a:t>
            </a:r>
            <a:endParaRPr lang="zh-CN" altLang="en-US" sz="1100" dirty="0">
              <a:solidFill>
                <a:srgbClr val="808080"/>
              </a:solidFill>
              <a:latin typeface="方正兰亭圆简体 Light" panose="02000400000000000000" charset="-122"/>
              <a:ea typeface="方正兰亭圆简体 Light" panose="02000400000000000000" charset="-122"/>
              <a:sym typeface="微软雅黑" panose="020B0503020204020204" pitchFamily="34" charset="-122"/>
            </a:endParaRPr>
          </a:p>
        </p:txBody>
      </p:sp>
      <p:pic>
        <p:nvPicPr>
          <p:cNvPr id="4112" name="图片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1"/>
          <a:stretch>
            <a:fillRect/>
          </a:stretch>
        </p:blipFill>
        <p:spPr bwMode="auto">
          <a:xfrm>
            <a:off x="11001375" y="95250"/>
            <a:ext cx="7731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20" name="组合 119"/>
          <p:cNvGrpSpPr/>
          <p:nvPr/>
        </p:nvGrpSpPr>
        <p:grpSpPr>
          <a:xfrm flipV="1">
            <a:off x="6851650" y="2379980"/>
            <a:ext cx="927100" cy="659765"/>
            <a:chOff x="10553" y="9066"/>
            <a:chExt cx="944" cy="671"/>
          </a:xfrm>
          <a:gradFill>
            <a:gsLst>
              <a:gs pos="0">
                <a:srgbClr val="CFEFFE">
                  <a:alpha val="0"/>
                </a:srgbClr>
              </a:gs>
              <a:gs pos="100000">
                <a:srgbClr val="4AAFEE">
                  <a:alpha val="81000"/>
                </a:srgbClr>
              </a:gs>
            </a:gsLst>
            <a:lin ang="0" scaled="0"/>
          </a:gradFill>
        </p:grpSpPr>
        <p:sp>
          <p:nvSpPr>
            <p:cNvPr id="121" name="椭圆 120"/>
            <p:cNvSpPr/>
            <p:nvPr/>
          </p:nvSpPr>
          <p:spPr>
            <a:xfrm rot="16200000" flipH="1" flipV="1">
              <a:off x="10553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2" name="椭圆 121"/>
            <p:cNvSpPr/>
            <p:nvPr/>
          </p:nvSpPr>
          <p:spPr>
            <a:xfrm rot="16200000" flipH="1" flipV="1">
              <a:off x="10553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3" name="椭圆 122"/>
            <p:cNvSpPr/>
            <p:nvPr/>
          </p:nvSpPr>
          <p:spPr>
            <a:xfrm rot="16200000" flipH="1" flipV="1">
              <a:off x="10553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4" name="椭圆 123"/>
            <p:cNvSpPr/>
            <p:nvPr/>
          </p:nvSpPr>
          <p:spPr>
            <a:xfrm rot="16200000" flipH="1" flipV="1">
              <a:off x="10553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5" name="椭圆 124"/>
            <p:cNvSpPr/>
            <p:nvPr/>
          </p:nvSpPr>
          <p:spPr>
            <a:xfrm rot="16200000" flipH="1" flipV="1">
              <a:off x="10722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6" name="椭圆 125"/>
            <p:cNvSpPr/>
            <p:nvPr/>
          </p:nvSpPr>
          <p:spPr>
            <a:xfrm rot="16200000" flipH="1" flipV="1">
              <a:off x="10722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7" name="椭圆 126"/>
            <p:cNvSpPr/>
            <p:nvPr/>
          </p:nvSpPr>
          <p:spPr>
            <a:xfrm rot="16200000" flipH="1" flipV="1">
              <a:off x="10722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8" name="椭圆 127"/>
            <p:cNvSpPr/>
            <p:nvPr/>
          </p:nvSpPr>
          <p:spPr>
            <a:xfrm rot="16200000" flipH="1" flipV="1">
              <a:off x="10722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9" name="椭圆 128"/>
            <p:cNvSpPr/>
            <p:nvPr/>
          </p:nvSpPr>
          <p:spPr>
            <a:xfrm rot="16200000" flipH="1" flipV="1">
              <a:off x="10891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0" name="椭圆 129"/>
            <p:cNvSpPr/>
            <p:nvPr/>
          </p:nvSpPr>
          <p:spPr>
            <a:xfrm rot="16200000" flipH="1" flipV="1">
              <a:off x="10891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1" name="椭圆 130"/>
            <p:cNvSpPr/>
            <p:nvPr/>
          </p:nvSpPr>
          <p:spPr>
            <a:xfrm rot="16200000" flipH="1" flipV="1">
              <a:off x="10891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2" name="椭圆 131"/>
            <p:cNvSpPr/>
            <p:nvPr/>
          </p:nvSpPr>
          <p:spPr>
            <a:xfrm rot="16200000" flipH="1" flipV="1">
              <a:off x="10891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3" name="椭圆 132"/>
            <p:cNvSpPr/>
            <p:nvPr/>
          </p:nvSpPr>
          <p:spPr>
            <a:xfrm rot="16200000" flipH="1" flipV="1">
              <a:off x="11059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4" name="椭圆 133"/>
            <p:cNvSpPr/>
            <p:nvPr/>
          </p:nvSpPr>
          <p:spPr>
            <a:xfrm rot="16200000" flipH="1" flipV="1">
              <a:off x="11059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5" name="椭圆 134"/>
            <p:cNvSpPr/>
            <p:nvPr/>
          </p:nvSpPr>
          <p:spPr>
            <a:xfrm rot="16200000" flipH="1" flipV="1">
              <a:off x="11059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6" name="椭圆 135"/>
            <p:cNvSpPr/>
            <p:nvPr/>
          </p:nvSpPr>
          <p:spPr>
            <a:xfrm rot="16200000" flipH="1" flipV="1">
              <a:off x="11059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7" name="椭圆 136"/>
            <p:cNvSpPr/>
            <p:nvPr/>
          </p:nvSpPr>
          <p:spPr>
            <a:xfrm rot="16200000" flipH="1" flipV="1">
              <a:off x="11228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8" name="椭圆 137"/>
            <p:cNvSpPr/>
            <p:nvPr/>
          </p:nvSpPr>
          <p:spPr>
            <a:xfrm rot="16200000" flipH="1" flipV="1">
              <a:off x="11228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9" name="椭圆 138"/>
            <p:cNvSpPr/>
            <p:nvPr/>
          </p:nvSpPr>
          <p:spPr>
            <a:xfrm rot="16200000" flipH="1" flipV="1">
              <a:off x="11228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40" name="椭圆 139"/>
            <p:cNvSpPr/>
            <p:nvPr/>
          </p:nvSpPr>
          <p:spPr>
            <a:xfrm rot="16200000" flipH="1" flipV="1">
              <a:off x="11228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41" name="椭圆 140"/>
            <p:cNvSpPr/>
            <p:nvPr/>
          </p:nvSpPr>
          <p:spPr>
            <a:xfrm rot="16200000" flipH="1" flipV="1">
              <a:off x="11397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42" name="椭圆 141"/>
            <p:cNvSpPr/>
            <p:nvPr/>
          </p:nvSpPr>
          <p:spPr>
            <a:xfrm rot="16200000" flipH="1" flipV="1">
              <a:off x="11397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43" name="椭圆 142"/>
            <p:cNvSpPr/>
            <p:nvPr/>
          </p:nvSpPr>
          <p:spPr>
            <a:xfrm rot="16200000" flipH="1" flipV="1">
              <a:off x="11397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44" name="椭圆 143"/>
            <p:cNvSpPr/>
            <p:nvPr/>
          </p:nvSpPr>
          <p:spPr>
            <a:xfrm rot="16200000" flipH="1" flipV="1">
              <a:off x="11397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11316970" y="6213793"/>
            <a:ext cx="556260" cy="395605"/>
            <a:chOff x="10553" y="9066"/>
            <a:chExt cx="944" cy="671"/>
          </a:xfrm>
          <a:gradFill>
            <a:gsLst>
              <a:gs pos="0">
                <a:srgbClr val="CFEFFE">
                  <a:alpha val="0"/>
                </a:srgbClr>
              </a:gs>
              <a:gs pos="100000">
                <a:srgbClr val="CFEFFE"/>
              </a:gs>
            </a:gsLst>
            <a:lin ang="0" scaled="0"/>
          </a:gradFill>
        </p:grpSpPr>
        <p:sp>
          <p:nvSpPr>
            <p:cNvPr id="31" name="椭圆 30"/>
            <p:cNvSpPr/>
            <p:nvPr/>
          </p:nvSpPr>
          <p:spPr>
            <a:xfrm rot="16200000" flipH="1" flipV="1">
              <a:off x="10553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2" name="椭圆 31"/>
            <p:cNvSpPr/>
            <p:nvPr/>
          </p:nvSpPr>
          <p:spPr>
            <a:xfrm rot="16200000" flipH="1" flipV="1">
              <a:off x="10553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4" name="椭圆 13"/>
            <p:cNvSpPr/>
            <p:nvPr/>
          </p:nvSpPr>
          <p:spPr>
            <a:xfrm rot="16200000" flipH="1" flipV="1">
              <a:off x="10553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4" name="椭圆 33"/>
            <p:cNvSpPr/>
            <p:nvPr/>
          </p:nvSpPr>
          <p:spPr>
            <a:xfrm rot="16200000" flipH="1" flipV="1">
              <a:off x="10553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0" name="椭圆 39"/>
            <p:cNvSpPr/>
            <p:nvPr/>
          </p:nvSpPr>
          <p:spPr>
            <a:xfrm rot="16200000" flipH="1" flipV="1">
              <a:off x="10722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5" name="椭圆 14"/>
            <p:cNvSpPr/>
            <p:nvPr/>
          </p:nvSpPr>
          <p:spPr>
            <a:xfrm rot="16200000" flipH="1" flipV="1">
              <a:off x="10722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9" name="椭圆 18"/>
            <p:cNvSpPr/>
            <p:nvPr/>
          </p:nvSpPr>
          <p:spPr>
            <a:xfrm rot="16200000" flipH="1" flipV="1">
              <a:off x="10722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0" name="椭圆 19"/>
            <p:cNvSpPr/>
            <p:nvPr/>
          </p:nvSpPr>
          <p:spPr>
            <a:xfrm rot="16200000" flipH="1" flipV="1">
              <a:off x="10722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7" name="椭圆 46"/>
            <p:cNvSpPr/>
            <p:nvPr/>
          </p:nvSpPr>
          <p:spPr>
            <a:xfrm rot="16200000" flipH="1" flipV="1">
              <a:off x="10891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8" name="椭圆 47"/>
            <p:cNvSpPr/>
            <p:nvPr/>
          </p:nvSpPr>
          <p:spPr>
            <a:xfrm rot="16200000" flipH="1" flipV="1">
              <a:off x="10891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9" name="椭圆 48"/>
            <p:cNvSpPr/>
            <p:nvPr/>
          </p:nvSpPr>
          <p:spPr>
            <a:xfrm rot="16200000" flipH="1" flipV="1">
              <a:off x="10891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0" name="椭圆 49"/>
            <p:cNvSpPr/>
            <p:nvPr/>
          </p:nvSpPr>
          <p:spPr>
            <a:xfrm rot="16200000" flipH="1" flipV="1">
              <a:off x="10891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4" name="椭圆 53"/>
            <p:cNvSpPr/>
            <p:nvPr/>
          </p:nvSpPr>
          <p:spPr>
            <a:xfrm rot="16200000" flipH="1" flipV="1">
              <a:off x="11059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1" name="椭圆 20"/>
            <p:cNvSpPr/>
            <p:nvPr/>
          </p:nvSpPr>
          <p:spPr>
            <a:xfrm rot="16200000" flipH="1" flipV="1">
              <a:off x="11059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6" name="椭圆 55"/>
            <p:cNvSpPr/>
            <p:nvPr/>
          </p:nvSpPr>
          <p:spPr>
            <a:xfrm rot="16200000" flipH="1" flipV="1">
              <a:off x="11059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7" name="椭圆 56"/>
            <p:cNvSpPr/>
            <p:nvPr/>
          </p:nvSpPr>
          <p:spPr>
            <a:xfrm rot="16200000" flipH="1" flipV="1">
              <a:off x="11059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1" name="椭圆 60"/>
            <p:cNvSpPr/>
            <p:nvPr/>
          </p:nvSpPr>
          <p:spPr>
            <a:xfrm rot="16200000" flipH="1" flipV="1">
              <a:off x="11228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2" name="椭圆 21"/>
            <p:cNvSpPr/>
            <p:nvPr/>
          </p:nvSpPr>
          <p:spPr>
            <a:xfrm rot="16200000" flipH="1" flipV="1">
              <a:off x="11228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4" name="椭圆 23"/>
            <p:cNvSpPr/>
            <p:nvPr/>
          </p:nvSpPr>
          <p:spPr>
            <a:xfrm rot="16200000" flipH="1" flipV="1">
              <a:off x="11228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5" name="椭圆 24"/>
            <p:cNvSpPr/>
            <p:nvPr/>
          </p:nvSpPr>
          <p:spPr>
            <a:xfrm rot="16200000" flipH="1" flipV="1">
              <a:off x="11228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8" name="椭圆 67"/>
            <p:cNvSpPr/>
            <p:nvPr/>
          </p:nvSpPr>
          <p:spPr>
            <a:xfrm rot="16200000" flipH="1" flipV="1">
              <a:off x="11397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9" name="椭圆 68"/>
            <p:cNvSpPr/>
            <p:nvPr/>
          </p:nvSpPr>
          <p:spPr>
            <a:xfrm rot="16200000" flipH="1" flipV="1">
              <a:off x="11397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7" name="椭圆 26"/>
            <p:cNvSpPr/>
            <p:nvPr/>
          </p:nvSpPr>
          <p:spPr>
            <a:xfrm rot="16200000" flipH="1" flipV="1">
              <a:off x="11397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1" name="椭圆 70"/>
            <p:cNvSpPr/>
            <p:nvPr/>
          </p:nvSpPr>
          <p:spPr>
            <a:xfrm rot="16200000" flipH="1" flipV="1">
              <a:off x="11397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pic>
        <p:nvPicPr>
          <p:cNvPr id="116" name="图形 14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8873"/>
          <a:stretch>
            <a:fillRect/>
          </a:stretch>
        </p:blipFill>
        <p:spPr>
          <a:xfrm flipH="1" flipV="1">
            <a:off x="8108950" y="2931795"/>
            <a:ext cx="4509135" cy="292227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https://photo-static-api.fotomore.com/creative/vcg/veer/400/new/VCG41N664915998.jpg?uid=386&amp;timestamp=1718798476&amp;sign=93c9b540c2403b16266f9a288b109b2b" descr="白色蓝色抽象的现代背景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8" b="8208"/>
          <a:stretch>
            <a:fillRect/>
          </a:stretch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52" name="单圆角矩形 51"/>
          <p:cNvSpPr/>
          <p:nvPr/>
        </p:nvSpPr>
        <p:spPr>
          <a:xfrm flipH="1">
            <a:off x="4160838" y="5854700"/>
            <a:ext cx="8031162" cy="1003300"/>
          </a:xfrm>
          <a:prstGeom prst="round1Rect">
            <a:avLst>
              <a:gd name="adj" fmla="val 50000"/>
            </a:avLst>
          </a:prstGeom>
          <a:solidFill>
            <a:srgbClr val="269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334500" y="5854700"/>
            <a:ext cx="2857500" cy="100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54200" y="2019300"/>
            <a:ext cx="3949700" cy="2400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ctr"/>
            <a:r>
              <a:rPr lang="en-US" sz="15000" dirty="0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</a:rPr>
              <a:t>03</a:t>
            </a:r>
            <a:endParaRPr lang="en-US" sz="15000" dirty="0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19462" name="视佐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68825" y="2339975"/>
            <a:ext cx="6605588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60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一站式解决方案</a:t>
            </a:r>
            <a:endParaRPr lang="en-US" altLang="zh-CN" sz="60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13" name="视佐2"/>
          <p:cNvSpPr txBox="1"/>
          <p:nvPr/>
        </p:nvSpPr>
        <p:spPr>
          <a:xfrm>
            <a:off x="4568190" y="3358515"/>
            <a:ext cx="660590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/>
            <a:r>
              <a:rPr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获客服务 </a:t>
            </a:r>
            <a:r>
              <a:rPr lang="en-US" altLang="zh-CN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/ </a:t>
            </a:r>
            <a:r>
              <a:rPr lang="en-US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CRM</a:t>
            </a:r>
            <a:r>
              <a:rPr lang="zh-CN" altLang="en-US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客户管理</a:t>
            </a:r>
            <a:r>
              <a:rPr lang="zh-CN" altLang="en-US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系统</a:t>
            </a:r>
            <a:endParaRPr lang="zh-CN" altLang="en-US" noProof="1">
              <a:solidFill>
                <a:srgbClr val="269CEB">
                  <a:alpha val="80000"/>
                </a:srgbClr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sp>
        <p:nvSpPr>
          <p:cNvPr id="19" name="单圆角矩形 18"/>
          <p:cNvSpPr/>
          <p:nvPr/>
        </p:nvSpPr>
        <p:spPr>
          <a:xfrm flipH="1" flipV="1">
            <a:off x="1924050" y="4591050"/>
            <a:ext cx="3206750" cy="600075"/>
          </a:xfrm>
          <a:prstGeom prst="round1Rect">
            <a:avLst>
              <a:gd name="adj" fmla="val 50000"/>
            </a:avLst>
          </a:prstGeom>
          <a:solidFill>
            <a:srgbClr val="269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3" name="单圆角矩形 2"/>
          <p:cNvSpPr/>
          <p:nvPr/>
        </p:nvSpPr>
        <p:spPr>
          <a:xfrm flipV="1">
            <a:off x="4348163" y="4591050"/>
            <a:ext cx="5919787" cy="600075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grpSp>
        <p:nvGrpSpPr>
          <p:cNvPr id="19466" name="组合 5"/>
          <p:cNvGrpSpPr/>
          <p:nvPr/>
        </p:nvGrpSpPr>
        <p:grpSpPr bwMode="auto">
          <a:xfrm>
            <a:off x="2236788" y="4748213"/>
            <a:ext cx="214312" cy="257175"/>
            <a:chOff x="-11922" y="5483"/>
            <a:chExt cx="2510" cy="3154"/>
          </a:xfrm>
        </p:grpSpPr>
        <p:sp>
          <p:nvSpPr>
            <p:cNvPr id="7" name="圆角矩形 6"/>
            <p:cNvSpPr/>
            <p:nvPr/>
          </p:nvSpPr>
          <p:spPr>
            <a:xfrm>
              <a:off x="-11922" y="5483"/>
              <a:ext cx="2510" cy="3154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rgbClr val="FCFCFD"/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-11383" y="6106"/>
              <a:ext cx="1432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-11383" y="6690"/>
              <a:ext cx="1432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-11383" y="7255"/>
              <a:ext cx="725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1947863" y="1701800"/>
            <a:ext cx="8296275" cy="0"/>
          </a:xfrm>
          <a:prstGeom prst="line">
            <a:avLst/>
          </a:prstGeom>
          <a:ln w="254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73" name="文本框 32"/>
          <p:cNvSpPr txBox="1">
            <a:spLocks noChangeArrowheads="1"/>
          </p:cNvSpPr>
          <p:nvPr/>
        </p:nvSpPr>
        <p:spPr bwMode="auto">
          <a:xfrm>
            <a:off x="711200" y="6237288"/>
            <a:ext cx="289401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/>
            <a:r>
              <a:rPr lang="en-US" altLang="zh-CN" sz="1100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一家领先的婚恋行业解决方案提供商</a:t>
            </a:r>
            <a:endParaRPr lang="en-US" altLang="zh-CN" sz="1100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  <a:sym typeface="微软雅黑" panose="020B0503020204020204" pitchFamily="34" charset="-122"/>
            </a:endParaRPr>
          </a:p>
        </p:txBody>
      </p:sp>
      <p:sp>
        <p:nvSpPr>
          <p:cNvPr id="19474" name="文本框 73"/>
          <p:cNvSpPr txBox="1">
            <a:spLocks noChangeArrowheads="1"/>
          </p:cNvSpPr>
          <p:nvPr/>
        </p:nvSpPr>
        <p:spPr bwMode="auto">
          <a:xfrm>
            <a:off x="5062538" y="6180138"/>
            <a:ext cx="4008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fontAlgn="ctr">
              <a:lnSpc>
                <a:spcPct val="130000"/>
              </a:lnSpc>
            </a:pPr>
            <a:r>
              <a:rPr lang="zh-CN" altLang="zh-CN" sz="14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爱乐云广告获客一站式解决方案</a:t>
            </a:r>
            <a:endParaRPr lang="zh-CN" altLang="zh-CN" sz="14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11316970" y="6213793"/>
            <a:ext cx="556260" cy="395605"/>
            <a:chOff x="10553" y="9066"/>
            <a:chExt cx="944" cy="671"/>
          </a:xfrm>
          <a:gradFill>
            <a:gsLst>
              <a:gs pos="0">
                <a:srgbClr val="CFEFFE">
                  <a:alpha val="0"/>
                </a:srgbClr>
              </a:gs>
              <a:gs pos="100000">
                <a:srgbClr val="CFEFFE"/>
              </a:gs>
            </a:gsLst>
            <a:lin ang="0" scaled="0"/>
          </a:gradFill>
        </p:grpSpPr>
        <p:sp>
          <p:nvSpPr>
            <p:cNvPr id="31" name="椭圆 30"/>
            <p:cNvSpPr/>
            <p:nvPr/>
          </p:nvSpPr>
          <p:spPr>
            <a:xfrm rot="16200000" flipH="1" flipV="1">
              <a:off x="10553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2" name="椭圆 31"/>
            <p:cNvSpPr/>
            <p:nvPr/>
          </p:nvSpPr>
          <p:spPr>
            <a:xfrm rot="16200000" flipH="1" flipV="1">
              <a:off x="10553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" name="椭圆 3"/>
            <p:cNvSpPr/>
            <p:nvPr/>
          </p:nvSpPr>
          <p:spPr>
            <a:xfrm rot="16200000" flipH="1" flipV="1">
              <a:off x="10553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4" name="椭圆 33"/>
            <p:cNvSpPr/>
            <p:nvPr/>
          </p:nvSpPr>
          <p:spPr>
            <a:xfrm rot="16200000" flipH="1" flipV="1">
              <a:off x="10553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0" name="椭圆 39"/>
            <p:cNvSpPr/>
            <p:nvPr/>
          </p:nvSpPr>
          <p:spPr>
            <a:xfrm rot="16200000" flipH="1" flipV="1">
              <a:off x="10722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6" name="椭圆 15"/>
            <p:cNvSpPr/>
            <p:nvPr/>
          </p:nvSpPr>
          <p:spPr>
            <a:xfrm rot="16200000" flipH="1" flipV="1">
              <a:off x="10722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8" name="椭圆 17"/>
            <p:cNvSpPr/>
            <p:nvPr/>
          </p:nvSpPr>
          <p:spPr>
            <a:xfrm rot="16200000" flipH="1" flipV="1">
              <a:off x="10722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0" name="椭圆 19"/>
            <p:cNvSpPr/>
            <p:nvPr/>
          </p:nvSpPr>
          <p:spPr>
            <a:xfrm rot="16200000" flipH="1" flipV="1">
              <a:off x="10722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7" name="椭圆 46"/>
            <p:cNvSpPr/>
            <p:nvPr/>
          </p:nvSpPr>
          <p:spPr>
            <a:xfrm rot="16200000" flipH="1" flipV="1">
              <a:off x="10891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8" name="椭圆 47"/>
            <p:cNvSpPr/>
            <p:nvPr/>
          </p:nvSpPr>
          <p:spPr>
            <a:xfrm rot="16200000" flipH="1" flipV="1">
              <a:off x="10891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1" name="椭圆 20"/>
            <p:cNvSpPr/>
            <p:nvPr/>
          </p:nvSpPr>
          <p:spPr>
            <a:xfrm rot="16200000" flipH="1" flipV="1">
              <a:off x="10891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0" name="椭圆 49"/>
            <p:cNvSpPr/>
            <p:nvPr/>
          </p:nvSpPr>
          <p:spPr>
            <a:xfrm rot="16200000" flipH="1" flipV="1">
              <a:off x="10891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4" name="椭圆 53"/>
            <p:cNvSpPr/>
            <p:nvPr/>
          </p:nvSpPr>
          <p:spPr>
            <a:xfrm rot="16200000" flipH="1" flipV="1">
              <a:off x="11059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2" name="椭圆 21"/>
            <p:cNvSpPr/>
            <p:nvPr/>
          </p:nvSpPr>
          <p:spPr>
            <a:xfrm rot="16200000" flipH="1" flipV="1">
              <a:off x="11059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6" name="椭圆 55"/>
            <p:cNvSpPr/>
            <p:nvPr/>
          </p:nvSpPr>
          <p:spPr>
            <a:xfrm rot="16200000" flipH="1" flipV="1">
              <a:off x="11059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7" name="椭圆 56"/>
            <p:cNvSpPr/>
            <p:nvPr/>
          </p:nvSpPr>
          <p:spPr>
            <a:xfrm rot="16200000" flipH="1" flipV="1">
              <a:off x="11059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1" name="椭圆 60"/>
            <p:cNvSpPr/>
            <p:nvPr/>
          </p:nvSpPr>
          <p:spPr>
            <a:xfrm rot="16200000" flipH="1" flipV="1">
              <a:off x="11228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3" name="椭圆 22"/>
            <p:cNvSpPr/>
            <p:nvPr/>
          </p:nvSpPr>
          <p:spPr>
            <a:xfrm rot="16200000" flipH="1" flipV="1">
              <a:off x="11228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4" name="椭圆 23"/>
            <p:cNvSpPr/>
            <p:nvPr/>
          </p:nvSpPr>
          <p:spPr>
            <a:xfrm rot="16200000" flipH="1" flipV="1">
              <a:off x="11228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5" name="椭圆 24"/>
            <p:cNvSpPr/>
            <p:nvPr/>
          </p:nvSpPr>
          <p:spPr>
            <a:xfrm rot="16200000" flipH="1" flipV="1">
              <a:off x="11228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8" name="椭圆 67"/>
            <p:cNvSpPr/>
            <p:nvPr/>
          </p:nvSpPr>
          <p:spPr>
            <a:xfrm rot="16200000" flipH="1" flipV="1">
              <a:off x="11397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9" name="椭圆 68"/>
            <p:cNvSpPr/>
            <p:nvPr/>
          </p:nvSpPr>
          <p:spPr>
            <a:xfrm rot="16200000" flipH="1" flipV="1">
              <a:off x="11397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7" name="椭圆 26"/>
            <p:cNvSpPr/>
            <p:nvPr/>
          </p:nvSpPr>
          <p:spPr>
            <a:xfrm rot="16200000" flipH="1" flipV="1">
              <a:off x="11397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1" name="椭圆 70"/>
            <p:cNvSpPr/>
            <p:nvPr/>
          </p:nvSpPr>
          <p:spPr>
            <a:xfrm rot="16200000" flipH="1" flipV="1">
              <a:off x="11397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pic>
        <p:nvPicPr>
          <p:cNvPr id="19476" name="图片 2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1"/>
          <a:stretch>
            <a:fillRect/>
          </a:stretch>
        </p:blipFill>
        <p:spPr bwMode="auto">
          <a:xfrm>
            <a:off x="11001375" y="95250"/>
            <a:ext cx="7731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形 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73"/>
          <a:stretch>
            <a:fillRect/>
          </a:stretch>
        </p:blipFill>
        <p:spPr bwMode="auto">
          <a:xfrm flipH="1" flipV="1">
            <a:off x="9490075" y="4410075"/>
            <a:ext cx="3408363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组合 24"/>
          <p:cNvPicPr>
            <a:picLocks noGrp="1"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1475" y="4578350"/>
            <a:ext cx="1784350" cy="4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" name="视佐11"/>
          <p:cNvSpPr/>
          <p:nvPr>
            <p:custDataLst>
              <p:tags r:id="rId3"/>
            </p:custDataLst>
          </p:nvPr>
        </p:nvSpPr>
        <p:spPr>
          <a:xfrm>
            <a:off x="3801110" y="1242695"/>
            <a:ext cx="7694930" cy="1948180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695325" y="841375"/>
            <a:ext cx="10801350" cy="0"/>
          </a:xfrm>
          <a:prstGeom prst="line">
            <a:avLst/>
          </a:prstGeom>
          <a:ln w="127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485" name="视佐2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491490" y="1165225"/>
            <a:ext cx="3554095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36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一站式解决</a:t>
            </a:r>
            <a:r>
              <a:rPr lang="zh-CN" altLang="en-US" sz="36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方案</a:t>
            </a:r>
            <a:endParaRPr lang="zh-CN" altLang="en-US" sz="36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20486" name="视佐3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11810" y="1822450"/>
            <a:ext cx="50990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/>
            <a:r>
              <a:rPr lang="zh-CN" altLang="en-US" sz="1200">
                <a:solidFill>
                  <a:srgbClr val="269CEB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MiSans Medium" pitchFamily="2" charset="-122"/>
              </a:rPr>
              <a:t>结合了广告获客服务+CRM客户管理系统</a:t>
            </a:r>
            <a:endParaRPr lang="zh-CN" altLang="en-US" sz="1200">
              <a:solidFill>
                <a:srgbClr val="269CEB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MiSans Medium" pitchFamily="2" charset="-122"/>
            </a:endParaRPr>
          </a:p>
        </p:txBody>
      </p:sp>
      <p:sp>
        <p:nvSpPr>
          <p:cNvPr id="20487" name="文本框 2"/>
          <p:cNvSpPr txBox="1">
            <a:spLocks noChangeArrowheads="1"/>
          </p:cNvSpPr>
          <p:nvPr/>
        </p:nvSpPr>
        <p:spPr bwMode="auto">
          <a:xfrm>
            <a:off x="1241425" y="387350"/>
            <a:ext cx="1343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一站式解决方案</a:t>
            </a:r>
            <a:endParaRPr lang="en-US" altLang="zh-CN" sz="11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20488" name="文本框 35"/>
          <p:cNvSpPr txBox="1">
            <a:spLocks noChangeArrowheads="1"/>
          </p:cNvSpPr>
          <p:nvPr/>
        </p:nvSpPr>
        <p:spPr bwMode="auto">
          <a:xfrm>
            <a:off x="654050" y="333375"/>
            <a:ext cx="635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03</a:t>
            </a:r>
            <a:endParaRPr lang="en-US" altLang="zh-CN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473960" y="387985"/>
            <a:ext cx="2952115" cy="2603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fontAlgn="auto"/>
            <a:r>
              <a:rPr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获客服务</a:t>
            </a:r>
            <a:endParaRPr sz="1100" noProof="1">
              <a:solidFill>
                <a:srgbClr val="269CEB">
                  <a:alpha val="80000"/>
                </a:srgbClr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sp>
        <p:nvSpPr>
          <p:cNvPr id="20490" name="文本框 27"/>
          <p:cNvSpPr txBox="1">
            <a:spLocks noChangeArrowheads="1"/>
          </p:cNvSpPr>
          <p:nvPr/>
        </p:nvSpPr>
        <p:spPr bwMode="auto">
          <a:xfrm>
            <a:off x="5267325" y="1422400"/>
            <a:ext cx="5688013" cy="159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资源无缝入库，一键触达</a:t>
            </a:r>
            <a:endParaRPr lang="zh-CN" altLang="en-US" sz="1400">
              <a:solidFill>
                <a:schemeClr val="tx2"/>
              </a:solidFill>
              <a:latin typeface="方正兰亭圆简体 Light" panose="02000400000000000000" charset="-122"/>
              <a:ea typeface="方正兰亭圆简体 Light" panose="02000400000000000000" charset="-122"/>
              <a:sym typeface="微软雅黑" panose="020B0503020204020204" pitchFamily="34" charset="-122"/>
            </a:endParaRPr>
          </a:p>
          <a:p>
            <a:pPr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客户360°画像，资料全方位储存，落地差异化服务</a:t>
            </a:r>
            <a:endParaRPr lang="zh-CN" altLang="en-US" sz="1400">
              <a:solidFill>
                <a:schemeClr val="tx2"/>
              </a:solidFill>
              <a:latin typeface="方正兰亭圆简体 Light" panose="02000400000000000000" charset="-122"/>
              <a:ea typeface="方正兰亭圆简体 Light" panose="02000400000000000000" charset="-122"/>
              <a:sym typeface="微软雅黑" panose="020B0503020204020204" pitchFamily="34" charset="-122"/>
            </a:endParaRPr>
          </a:p>
          <a:p>
            <a:pPr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一个界面完成客户全周期跟进</a:t>
            </a:r>
            <a:endParaRPr lang="zh-CN" altLang="en-US" sz="1400">
              <a:solidFill>
                <a:schemeClr val="tx2"/>
              </a:solidFill>
              <a:latin typeface="方正兰亭圆简体 Light" panose="02000400000000000000" charset="-122"/>
              <a:ea typeface="方正兰亭圆简体 Light" panose="02000400000000000000" charset="-122"/>
              <a:sym typeface="微软雅黑" panose="020B0503020204020204" pitchFamily="34" charset="-122"/>
            </a:endParaRPr>
          </a:p>
          <a:p>
            <a:pPr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实时获取销售邀约跟进进度</a:t>
            </a:r>
            <a:endParaRPr lang="zh-CN" altLang="en-US" sz="1400">
              <a:solidFill>
                <a:schemeClr val="tx2"/>
              </a:solidFill>
              <a:latin typeface="方正兰亭圆简体 Light" panose="02000400000000000000" charset="-122"/>
              <a:ea typeface="方正兰亭圆简体 Light" panose="02000400000000000000" charset="-122"/>
              <a:sym typeface="微软雅黑" panose="020B0503020204020204" pitchFamily="34" charset="-122"/>
            </a:endParaRPr>
          </a:p>
          <a:p>
            <a:pPr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自动化分配回收，促进客户转化</a:t>
            </a:r>
            <a:endParaRPr lang="zh-CN" altLang="en-US" sz="1400">
              <a:solidFill>
                <a:schemeClr val="tx2"/>
              </a:solidFill>
              <a:latin typeface="方正兰亭圆简体 Light" panose="02000400000000000000" charset="-122"/>
              <a:ea typeface="方正兰亭圆简体 Light" panose="02000400000000000000" charset="-122"/>
              <a:sym typeface="微软雅黑" panose="020B0503020204020204" pitchFamily="34" charset="-122"/>
            </a:endParaRPr>
          </a:p>
        </p:txBody>
      </p:sp>
      <p:grpSp>
        <p:nvGrpSpPr>
          <p:cNvPr id="20491" name="视佐20"/>
          <p:cNvGrpSpPr/>
          <p:nvPr>
            <p:custDataLst>
              <p:tags r:id="rId6"/>
            </p:custDataLst>
          </p:nvPr>
        </p:nvGrpSpPr>
        <p:grpSpPr bwMode="auto">
          <a:xfrm>
            <a:off x="4186238" y="1409700"/>
            <a:ext cx="684212" cy="682625"/>
            <a:chOff x="1148" y="3717"/>
            <a:chExt cx="1258" cy="1258"/>
          </a:xfrm>
        </p:grpSpPr>
        <p:sp>
          <p:nvSpPr>
            <p:cNvPr id="31" name="视佐20-1"/>
            <p:cNvSpPr/>
            <p:nvPr>
              <p:custDataLst>
                <p:tags r:id="rId7"/>
              </p:custDataLst>
            </p:nvPr>
          </p:nvSpPr>
          <p:spPr>
            <a:xfrm>
              <a:off x="1148" y="3717"/>
              <a:ext cx="1258" cy="1258"/>
            </a:xfrm>
            <a:prstGeom prst="rect">
              <a:avLst/>
            </a:prstGeom>
            <a:solidFill>
              <a:srgbClr val="269C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MiSans Medium" pitchFamily="2" charset="-122"/>
              </a:endParaRPr>
            </a:p>
          </p:txBody>
        </p:sp>
        <p:grpSp>
          <p:nvGrpSpPr>
            <p:cNvPr id="20493" name="视佐9"/>
            <p:cNvGrpSpPr/>
            <p:nvPr>
              <p:custDataLst>
                <p:tags r:id="rId8"/>
              </p:custDataLst>
            </p:nvPr>
          </p:nvGrpSpPr>
          <p:grpSpPr bwMode="auto">
            <a:xfrm>
              <a:off x="1486" y="4055"/>
              <a:ext cx="584" cy="584"/>
              <a:chOff x="5161" y="2174"/>
              <a:chExt cx="520" cy="520"/>
            </a:xfrm>
          </p:grpSpPr>
          <p:sp>
            <p:nvSpPr>
              <p:cNvPr id="32" name="视佐20-2"/>
              <p:cNvSpPr/>
              <p:nvPr>
                <p:custDataLst>
                  <p:tags r:id="rId9"/>
                </p:custDataLst>
              </p:nvPr>
            </p:nvSpPr>
            <p:spPr>
              <a:xfrm>
                <a:off x="5162" y="2175"/>
                <a:ext cx="520" cy="518"/>
              </a:xfrm>
              <a:prstGeom prst="ellipse">
                <a:avLst/>
              </a:pr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>
                  <a:solidFill>
                    <a:srgbClr val="FCFCFD"/>
                  </a:solidFill>
                  <a:latin typeface="方正兰亭圆简体 Light" panose="02000400000000000000" charset="-122"/>
                  <a:ea typeface="方正兰亭圆简体 Light" panose="02000400000000000000" charset="-122"/>
                  <a:cs typeface="方正兰亭圆简体 Light" panose="02000400000000000000" charset="-122"/>
                  <a:sym typeface="+mn-ea"/>
                </a:endParaRPr>
              </a:p>
            </p:txBody>
          </p:sp>
          <p:sp>
            <p:nvSpPr>
              <p:cNvPr id="37" name="视佐20-3"/>
              <p:cNvSpPr/>
              <p:nvPr>
                <p:custDataLst>
                  <p:tags r:id="rId10"/>
                </p:custDataLst>
              </p:nvPr>
            </p:nvSpPr>
            <p:spPr>
              <a:xfrm flipH="1">
                <a:off x="5455" y="2290"/>
                <a:ext cx="120" cy="120"/>
              </a:xfrm>
              <a:prstGeom prst="ellipse">
                <a:avLst/>
              </a:pr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>
                  <a:solidFill>
                    <a:srgbClr val="FCFCFD"/>
                  </a:solidFill>
                  <a:latin typeface="方正兰亭圆简体 Light" panose="02000400000000000000" charset="-122"/>
                  <a:ea typeface="方正兰亭圆简体 Light" panose="02000400000000000000" charset="-122"/>
                  <a:cs typeface="方正兰亭圆简体 Light" panose="02000400000000000000" charset="-122"/>
                  <a:sym typeface="+mn-ea"/>
                </a:endParaRPr>
              </a:p>
            </p:txBody>
          </p:sp>
        </p:grpSp>
      </p:grpSp>
      <p:sp>
        <p:nvSpPr>
          <p:cNvPr id="6" name="矩形: 圆角 5"/>
          <p:cNvSpPr/>
          <p:nvPr/>
        </p:nvSpPr>
        <p:spPr>
          <a:xfrm>
            <a:off x="850900" y="4745038"/>
            <a:ext cx="2468563" cy="5461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569AEC"/>
            </a:solidFill>
          </a:ln>
          <a:effectLst>
            <a:outerShdw blurRad="279400" dist="139700" dir="5400000" algn="t" rotWithShape="0">
              <a:srgbClr val="186CD2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2" name="矩形: 圆角 7"/>
          <p:cNvSpPr/>
          <p:nvPr/>
        </p:nvSpPr>
        <p:spPr>
          <a:xfrm>
            <a:off x="850900" y="5418138"/>
            <a:ext cx="2468563" cy="5461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rgbClr val="569AEC"/>
            </a:solidFill>
          </a:ln>
          <a:effectLst>
            <a:outerShdw blurRad="279400" dist="139700" dir="5400000" algn="t" rotWithShape="0">
              <a:srgbClr val="186CD2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34" name="矩形 33"/>
          <p:cNvSpPr/>
          <p:nvPr/>
        </p:nvSpPr>
        <p:spPr>
          <a:xfrm>
            <a:off x="1324610" y="4845685"/>
            <a:ext cx="152146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/>
            <a:r>
              <a:rPr lang="zh-CN" altLang="en-US" b="1" noProof="1">
                <a:gradFill>
                  <a:gsLst>
                    <a:gs pos="0">
                      <a:srgbClr val="569AEC"/>
                    </a:gs>
                    <a:gs pos="100000">
                      <a:srgbClr val="186CD2"/>
                    </a:gs>
                  </a:gsLst>
                  <a:lin ang="5400000" scaled="1"/>
                </a:gradFill>
                <a:latin typeface="+mj-ea"/>
                <a:ea typeface="+mj-ea"/>
              </a:rPr>
              <a:t>公域获客</a:t>
            </a:r>
            <a:endParaRPr lang="zh-CN" altLang="en-US" b="1" noProof="1">
              <a:gradFill>
                <a:gsLst>
                  <a:gs pos="0">
                    <a:srgbClr val="569AEC"/>
                  </a:gs>
                  <a:gs pos="100000">
                    <a:srgbClr val="186CD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324610" y="5518785"/>
            <a:ext cx="1521460" cy="3683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/>
            <a:r>
              <a:rPr lang="zh-CN" altLang="en-US" b="1" noProof="1">
                <a:gradFill>
                  <a:gsLst>
                    <a:gs pos="0">
                      <a:srgbClr val="569AEC"/>
                    </a:gs>
                    <a:gs pos="100000">
                      <a:srgbClr val="186CD2"/>
                    </a:gs>
                  </a:gsLst>
                  <a:lin ang="5400000" scaled="1"/>
                </a:gradFill>
                <a:latin typeface="+mj-ea"/>
                <a:ea typeface="+mj-ea"/>
                <a:sym typeface="+mn-ea"/>
              </a:rPr>
              <a:t>私域运营</a:t>
            </a:r>
            <a:endParaRPr lang="en-US" altLang="zh-CN" b="1" noProof="1">
              <a:gradFill>
                <a:gsLst>
                  <a:gs pos="0">
                    <a:srgbClr val="569AEC"/>
                  </a:gs>
                  <a:gs pos="100000">
                    <a:srgbClr val="186CD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5334000" y="3690938"/>
            <a:ext cx="914400" cy="914400"/>
          </a:xfrm>
          <a:prstGeom prst="ellipse">
            <a:avLst/>
          </a:prstGeom>
          <a:gradFill>
            <a:gsLst>
              <a:gs pos="0">
                <a:srgbClr val="4AAFEE"/>
              </a:gs>
              <a:gs pos="100000">
                <a:srgbClr val="186CD2"/>
              </a:gs>
            </a:gsLst>
            <a:lin ang="5400000" scaled="1"/>
          </a:gradFill>
          <a:ln>
            <a:solidFill>
              <a:srgbClr val="269CEB"/>
            </a:solidFill>
          </a:ln>
          <a:effectLst>
            <a:outerShdw blurRad="279400" dist="139700" dir="5400000" algn="t" rotWithShape="0">
              <a:srgbClr val="186CD2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6" name="椭圆 55"/>
          <p:cNvSpPr/>
          <p:nvPr/>
        </p:nvSpPr>
        <p:spPr>
          <a:xfrm>
            <a:off x="5153025" y="3614420"/>
            <a:ext cx="1275080" cy="1275080"/>
          </a:xfrm>
          <a:prstGeom prst="ellipse">
            <a:avLst/>
          </a:prstGeom>
          <a:noFill/>
          <a:ln>
            <a:gradFill>
              <a:gsLst>
                <a:gs pos="20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86CD2"/>
                </a:gs>
              </a:gsLst>
              <a:lin ang="5400000" scaled="1"/>
            </a:gra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7" name="椭圆 56"/>
          <p:cNvSpPr/>
          <p:nvPr/>
        </p:nvSpPr>
        <p:spPr>
          <a:xfrm>
            <a:off x="4834255" y="3295650"/>
            <a:ext cx="1912620" cy="1913255"/>
          </a:xfrm>
          <a:prstGeom prst="ellipse">
            <a:avLst/>
          </a:prstGeom>
          <a:noFill/>
          <a:ln>
            <a:gradFill>
              <a:gsLst>
                <a:gs pos="2000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86CD2"/>
                </a:gs>
              </a:gsLst>
              <a:lin ang="5400000" scaled="1"/>
            </a:gra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59" name="椭圆 58"/>
          <p:cNvSpPr/>
          <p:nvPr/>
        </p:nvSpPr>
        <p:spPr>
          <a:xfrm>
            <a:off x="5718175" y="5140325"/>
            <a:ext cx="138113" cy="138113"/>
          </a:xfrm>
          <a:prstGeom prst="ellipse">
            <a:avLst/>
          </a:prstGeom>
          <a:gradFill>
            <a:gsLst>
              <a:gs pos="0">
                <a:srgbClr val="569AEC"/>
              </a:gs>
              <a:gs pos="100000">
                <a:srgbClr val="186CD2"/>
              </a:gs>
            </a:gsLst>
            <a:lin ang="5400000" scaled="1"/>
          </a:gradFill>
          <a:ln>
            <a:solidFill>
              <a:srgbClr val="569AEC"/>
            </a:solidFill>
          </a:ln>
          <a:effectLst>
            <a:outerShdw blurRad="279400" dist="139700" dir="5400000" algn="t" rotWithShape="0">
              <a:srgbClr val="186CD2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66" name="矩形 65"/>
          <p:cNvSpPr/>
          <p:nvPr/>
        </p:nvSpPr>
        <p:spPr>
          <a:xfrm>
            <a:off x="4566920" y="5360670"/>
            <a:ext cx="2447290" cy="82994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auto"/>
            <a:r>
              <a:rPr lang="zh-CN" altLang="en-US" sz="2400" b="1" noProof="1">
                <a:gradFill>
                  <a:gsLst>
                    <a:gs pos="0">
                      <a:srgbClr val="569AEC"/>
                    </a:gs>
                    <a:gs pos="100000">
                      <a:srgbClr val="186CD2"/>
                    </a:gs>
                  </a:gsLst>
                  <a:lin ang="5400000" scaled="1"/>
                </a:gradFill>
                <a:latin typeface="+mj-ea"/>
                <a:ea typeface="+mj-ea"/>
              </a:rPr>
              <a:t>CRM客户管理</a:t>
            </a:r>
            <a:endParaRPr lang="zh-CN" altLang="en-US" sz="2400" b="1" noProof="1">
              <a:gradFill>
                <a:gsLst>
                  <a:gs pos="0">
                    <a:srgbClr val="569AEC"/>
                  </a:gs>
                  <a:gs pos="100000">
                    <a:srgbClr val="186CD2"/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algn="ctr" fontAlgn="auto"/>
            <a:r>
              <a:rPr lang="zh-CN" altLang="en-US" sz="2400" b="1" noProof="1">
                <a:gradFill>
                  <a:gsLst>
                    <a:gs pos="0">
                      <a:srgbClr val="569AEC"/>
                    </a:gs>
                    <a:gs pos="100000">
                      <a:srgbClr val="186CD2"/>
                    </a:gs>
                  </a:gsLst>
                  <a:lin ang="5400000" scaled="1"/>
                </a:gradFill>
                <a:latin typeface="+mj-ea"/>
                <a:ea typeface="+mj-ea"/>
              </a:rPr>
              <a:t>系统</a:t>
            </a:r>
            <a:endParaRPr lang="zh-CN" altLang="en-US" sz="2400" b="1" noProof="1">
              <a:gradFill>
                <a:gsLst>
                  <a:gs pos="0">
                    <a:srgbClr val="569AEC"/>
                  </a:gs>
                  <a:gs pos="100000">
                    <a:srgbClr val="186CD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grpSp>
        <p:nvGrpSpPr>
          <p:cNvPr id="69" name="图形 4"/>
          <p:cNvGrpSpPr/>
          <p:nvPr/>
        </p:nvGrpSpPr>
        <p:grpSpPr>
          <a:xfrm>
            <a:off x="5468620" y="3882708"/>
            <a:ext cx="686435" cy="532130"/>
            <a:chOff x="4267200" y="2054742"/>
            <a:chExt cx="3657588" cy="2748334"/>
          </a:xfrm>
          <a:solidFill>
            <a:schemeClr val="bg1"/>
          </a:solidFill>
        </p:grpSpPr>
        <p:grpSp>
          <p:nvGrpSpPr>
            <p:cNvPr id="70" name="图形 4"/>
            <p:cNvGrpSpPr/>
            <p:nvPr/>
          </p:nvGrpSpPr>
          <p:grpSpPr>
            <a:xfrm>
              <a:off x="4852987" y="2054834"/>
              <a:ext cx="3071800" cy="2748241"/>
              <a:chOff x="4852987" y="2054834"/>
              <a:chExt cx="3071800" cy="2748241"/>
            </a:xfrm>
            <a:grpFill/>
          </p:grpSpPr>
          <p:sp>
            <p:nvSpPr>
              <p:cNvPr id="71" name="任意多边形: 形状 45"/>
              <p:cNvSpPr/>
              <p:nvPr/>
            </p:nvSpPr>
            <p:spPr>
              <a:xfrm>
                <a:off x="4852987" y="3448240"/>
                <a:ext cx="1383029" cy="1354836"/>
              </a:xfrm>
              <a:custGeom>
                <a:avLst/>
                <a:gdLst>
                  <a:gd name="connsiteX0" fmla="*/ 1315784 w 1383029"/>
                  <a:gd name="connsiteY0" fmla="*/ 914686 h 1354836"/>
                  <a:gd name="connsiteX1" fmla="*/ 1140905 w 1383029"/>
                  <a:gd name="connsiteY1" fmla="*/ 878776 h 1354836"/>
                  <a:gd name="connsiteX2" fmla="*/ 1148906 w 1383029"/>
                  <a:gd name="connsiteY2" fmla="*/ 853440 h 1354836"/>
                  <a:gd name="connsiteX3" fmla="*/ 1153859 w 1383029"/>
                  <a:gd name="connsiteY3" fmla="*/ 778097 h 1354836"/>
                  <a:gd name="connsiteX4" fmla="*/ 1148906 w 1383029"/>
                  <a:gd name="connsiteY4" fmla="*/ 702754 h 1354836"/>
                  <a:gd name="connsiteX5" fmla="*/ 1071467 w 1383029"/>
                  <a:gd name="connsiteY5" fmla="*/ 634936 h 1354836"/>
                  <a:gd name="connsiteX6" fmla="*/ 977646 w 1383029"/>
                  <a:gd name="connsiteY6" fmla="*/ 634936 h 1354836"/>
                  <a:gd name="connsiteX7" fmla="*/ 961454 w 1383029"/>
                  <a:gd name="connsiteY7" fmla="*/ 595979 h 1354836"/>
                  <a:gd name="connsiteX8" fmla="*/ 1027747 w 1383029"/>
                  <a:gd name="connsiteY8" fmla="*/ 529685 h 1354836"/>
                  <a:gd name="connsiteX9" fmla="*/ 1034510 w 1383029"/>
                  <a:gd name="connsiteY9" fmla="*/ 427006 h 1354836"/>
                  <a:gd name="connsiteX10" fmla="*/ 927926 w 1383029"/>
                  <a:gd name="connsiteY10" fmla="*/ 320421 h 1354836"/>
                  <a:gd name="connsiteX11" fmla="*/ 825341 w 1383029"/>
                  <a:gd name="connsiteY11" fmla="*/ 327184 h 1354836"/>
                  <a:gd name="connsiteX12" fmla="*/ 759047 w 1383029"/>
                  <a:gd name="connsiteY12" fmla="*/ 393478 h 1354836"/>
                  <a:gd name="connsiteX13" fmla="*/ 719995 w 1383029"/>
                  <a:gd name="connsiteY13" fmla="*/ 377285 h 1354836"/>
                  <a:gd name="connsiteX14" fmla="*/ 719995 w 1383029"/>
                  <a:gd name="connsiteY14" fmla="*/ 283464 h 1354836"/>
                  <a:gd name="connsiteX15" fmla="*/ 652177 w 1383029"/>
                  <a:gd name="connsiteY15" fmla="*/ 206026 h 1354836"/>
                  <a:gd name="connsiteX16" fmla="*/ 501491 w 1383029"/>
                  <a:gd name="connsiteY16" fmla="*/ 206026 h 1354836"/>
                  <a:gd name="connsiteX17" fmla="*/ 494348 w 1383029"/>
                  <a:gd name="connsiteY17" fmla="*/ 207359 h 1354836"/>
                  <a:gd name="connsiteX18" fmla="*/ 468249 w 1383029"/>
                  <a:gd name="connsiteY18" fmla="*/ 67056 h 1354836"/>
                  <a:gd name="connsiteX19" fmla="*/ 393668 w 1383029"/>
                  <a:gd name="connsiteY19" fmla="*/ 0 h 1354836"/>
                  <a:gd name="connsiteX20" fmla="*/ 139256 w 1383029"/>
                  <a:gd name="connsiteY20" fmla="*/ 0 h 1354836"/>
                  <a:gd name="connsiteX21" fmla="*/ 83915 w 1383029"/>
                  <a:gd name="connsiteY21" fmla="*/ 24289 h 1354836"/>
                  <a:gd name="connsiteX22" fmla="*/ 64484 w 1383029"/>
                  <a:gd name="connsiteY22" fmla="*/ 81248 h 1354836"/>
                  <a:gd name="connsiteX23" fmla="*/ 134017 w 1383029"/>
                  <a:gd name="connsiteY23" fmla="*/ 408432 h 1354836"/>
                  <a:gd name="connsiteX24" fmla="*/ 119253 w 1383029"/>
                  <a:gd name="connsiteY24" fmla="*/ 426815 h 1354836"/>
                  <a:gd name="connsiteX25" fmla="*/ 126016 w 1383029"/>
                  <a:gd name="connsiteY25" fmla="*/ 529495 h 1354836"/>
                  <a:gd name="connsiteX26" fmla="*/ 192310 w 1383029"/>
                  <a:gd name="connsiteY26" fmla="*/ 595789 h 1354836"/>
                  <a:gd name="connsiteX27" fmla="*/ 176117 w 1383029"/>
                  <a:gd name="connsiteY27" fmla="*/ 634746 h 1354836"/>
                  <a:gd name="connsiteX28" fmla="*/ 82391 w 1383029"/>
                  <a:gd name="connsiteY28" fmla="*/ 634746 h 1354836"/>
                  <a:gd name="connsiteX29" fmla="*/ 4953 w 1383029"/>
                  <a:gd name="connsiteY29" fmla="*/ 702564 h 1354836"/>
                  <a:gd name="connsiteX30" fmla="*/ 0 w 1383029"/>
                  <a:gd name="connsiteY30" fmla="*/ 777907 h 1354836"/>
                  <a:gd name="connsiteX31" fmla="*/ 4953 w 1383029"/>
                  <a:gd name="connsiteY31" fmla="*/ 853250 h 1354836"/>
                  <a:gd name="connsiteX32" fmla="*/ 82391 w 1383029"/>
                  <a:gd name="connsiteY32" fmla="*/ 921068 h 1354836"/>
                  <a:gd name="connsiteX33" fmla="*/ 176213 w 1383029"/>
                  <a:gd name="connsiteY33" fmla="*/ 921068 h 1354836"/>
                  <a:gd name="connsiteX34" fmla="*/ 192405 w 1383029"/>
                  <a:gd name="connsiteY34" fmla="*/ 960025 h 1354836"/>
                  <a:gd name="connsiteX35" fmla="*/ 126111 w 1383029"/>
                  <a:gd name="connsiteY35" fmla="*/ 1026319 h 1354836"/>
                  <a:gd name="connsiteX36" fmla="*/ 119348 w 1383029"/>
                  <a:gd name="connsiteY36" fmla="*/ 1128903 h 1354836"/>
                  <a:gd name="connsiteX37" fmla="*/ 225933 w 1383029"/>
                  <a:gd name="connsiteY37" fmla="*/ 1235488 h 1354836"/>
                  <a:gd name="connsiteX38" fmla="*/ 328613 w 1383029"/>
                  <a:gd name="connsiteY38" fmla="*/ 1228725 h 1354836"/>
                  <a:gd name="connsiteX39" fmla="*/ 394907 w 1383029"/>
                  <a:gd name="connsiteY39" fmla="*/ 1162431 h 1354836"/>
                  <a:gd name="connsiteX40" fmla="*/ 433959 w 1383029"/>
                  <a:gd name="connsiteY40" fmla="*/ 1178624 h 1354836"/>
                  <a:gd name="connsiteX41" fmla="*/ 433959 w 1383029"/>
                  <a:gd name="connsiteY41" fmla="*/ 1272445 h 1354836"/>
                  <a:gd name="connsiteX42" fmla="*/ 501682 w 1383029"/>
                  <a:gd name="connsiteY42" fmla="*/ 1349883 h 1354836"/>
                  <a:gd name="connsiteX43" fmla="*/ 577025 w 1383029"/>
                  <a:gd name="connsiteY43" fmla="*/ 1354836 h 1354836"/>
                  <a:gd name="connsiteX44" fmla="*/ 652367 w 1383029"/>
                  <a:gd name="connsiteY44" fmla="*/ 1349883 h 1354836"/>
                  <a:gd name="connsiteX45" fmla="*/ 720090 w 1383029"/>
                  <a:gd name="connsiteY45" fmla="*/ 1272445 h 1354836"/>
                  <a:gd name="connsiteX46" fmla="*/ 720090 w 1383029"/>
                  <a:gd name="connsiteY46" fmla="*/ 1178624 h 1354836"/>
                  <a:gd name="connsiteX47" fmla="*/ 759143 w 1383029"/>
                  <a:gd name="connsiteY47" fmla="*/ 1162431 h 1354836"/>
                  <a:gd name="connsiteX48" fmla="*/ 825437 w 1383029"/>
                  <a:gd name="connsiteY48" fmla="*/ 1228725 h 1354836"/>
                  <a:gd name="connsiteX49" fmla="*/ 928116 w 1383029"/>
                  <a:gd name="connsiteY49" fmla="*/ 1235488 h 1354836"/>
                  <a:gd name="connsiteX50" fmla="*/ 931450 w 1383029"/>
                  <a:gd name="connsiteY50" fmla="*/ 1232821 h 1354836"/>
                  <a:gd name="connsiteX51" fmla="*/ 1301687 w 1383029"/>
                  <a:gd name="connsiteY51" fmla="*/ 1318165 h 1354836"/>
                  <a:gd name="connsiteX52" fmla="*/ 1308068 w 1383029"/>
                  <a:gd name="connsiteY52" fmla="*/ 1318451 h 1354836"/>
                  <a:gd name="connsiteX53" fmla="*/ 1358646 w 1383029"/>
                  <a:gd name="connsiteY53" fmla="*/ 1298734 h 1354836"/>
                  <a:gd name="connsiteX54" fmla="*/ 1383030 w 1383029"/>
                  <a:gd name="connsiteY54" fmla="*/ 1243393 h 1354836"/>
                  <a:gd name="connsiteX55" fmla="*/ 1383030 w 1383029"/>
                  <a:gd name="connsiteY55" fmla="*/ 988885 h 1354836"/>
                  <a:gd name="connsiteX56" fmla="*/ 1315784 w 1383029"/>
                  <a:gd name="connsiteY56" fmla="*/ 914686 h 1354836"/>
                  <a:gd name="connsiteX57" fmla="*/ 1315784 w 1383029"/>
                  <a:gd name="connsiteY57" fmla="*/ 914686 h 1354836"/>
                  <a:gd name="connsiteX58" fmla="*/ 365284 w 1383029"/>
                  <a:gd name="connsiteY58" fmla="*/ 107347 h 1354836"/>
                  <a:gd name="connsiteX59" fmla="*/ 433769 w 1383029"/>
                  <a:gd name="connsiteY59" fmla="*/ 363855 h 1354836"/>
                  <a:gd name="connsiteX60" fmla="*/ 433769 w 1383029"/>
                  <a:gd name="connsiteY60" fmla="*/ 377571 h 1354836"/>
                  <a:gd name="connsiteX61" fmla="*/ 394716 w 1383029"/>
                  <a:gd name="connsiteY61" fmla="*/ 393763 h 1354836"/>
                  <a:gd name="connsiteX62" fmla="*/ 328422 w 1383029"/>
                  <a:gd name="connsiteY62" fmla="*/ 327469 h 1354836"/>
                  <a:gd name="connsiteX63" fmla="*/ 225742 w 1383029"/>
                  <a:gd name="connsiteY63" fmla="*/ 320707 h 1354836"/>
                  <a:gd name="connsiteX64" fmla="*/ 219837 w 1383029"/>
                  <a:gd name="connsiteY64" fmla="*/ 325374 h 1354836"/>
                  <a:gd name="connsiteX65" fmla="*/ 174784 w 1383029"/>
                  <a:gd name="connsiteY65" fmla="*/ 107442 h 1354836"/>
                  <a:gd name="connsiteX66" fmla="*/ 365284 w 1383029"/>
                  <a:gd name="connsiteY66" fmla="*/ 107442 h 1354836"/>
                  <a:gd name="connsiteX67" fmla="*/ 668560 w 1383029"/>
                  <a:gd name="connsiteY67" fmla="*/ 1082993 h 1354836"/>
                  <a:gd name="connsiteX68" fmla="*/ 612838 w 1383029"/>
                  <a:gd name="connsiteY68" fmla="*/ 1157764 h 1354836"/>
                  <a:gd name="connsiteX69" fmla="*/ 612838 w 1383029"/>
                  <a:gd name="connsiteY69" fmla="*/ 1246442 h 1354836"/>
                  <a:gd name="connsiteX70" fmla="*/ 540925 w 1383029"/>
                  <a:gd name="connsiteY70" fmla="*/ 1246442 h 1354836"/>
                  <a:gd name="connsiteX71" fmla="*/ 540925 w 1383029"/>
                  <a:gd name="connsiteY71" fmla="*/ 1157764 h 1354836"/>
                  <a:gd name="connsiteX72" fmla="*/ 485204 w 1383029"/>
                  <a:gd name="connsiteY72" fmla="*/ 1082993 h 1354836"/>
                  <a:gd name="connsiteX73" fmla="*/ 426148 w 1383029"/>
                  <a:gd name="connsiteY73" fmla="*/ 1058513 h 1354836"/>
                  <a:gd name="connsiteX74" fmla="*/ 333946 w 1383029"/>
                  <a:gd name="connsiteY74" fmla="*/ 1071943 h 1354836"/>
                  <a:gd name="connsiteX75" fmla="*/ 271272 w 1383029"/>
                  <a:gd name="connsiteY75" fmla="*/ 1134618 h 1354836"/>
                  <a:gd name="connsiteX76" fmla="*/ 220409 w 1383029"/>
                  <a:gd name="connsiteY76" fmla="*/ 1083754 h 1354836"/>
                  <a:gd name="connsiteX77" fmla="*/ 283083 w 1383029"/>
                  <a:gd name="connsiteY77" fmla="*/ 1021080 h 1354836"/>
                  <a:gd name="connsiteX78" fmla="*/ 296513 w 1383029"/>
                  <a:gd name="connsiteY78" fmla="*/ 928783 h 1354836"/>
                  <a:gd name="connsiteX79" fmla="*/ 272034 w 1383029"/>
                  <a:gd name="connsiteY79" fmla="*/ 869728 h 1354836"/>
                  <a:gd name="connsiteX80" fmla="*/ 197263 w 1383029"/>
                  <a:gd name="connsiteY80" fmla="*/ 814007 h 1354836"/>
                  <a:gd name="connsiteX81" fmla="*/ 108585 w 1383029"/>
                  <a:gd name="connsiteY81" fmla="*/ 814007 h 1354836"/>
                  <a:gd name="connsiteX82" fmla="*/ 107252 w 1383029"/>
                  <a:gd name="connsiteY82" fmla="*/ 778002 h 1354836"/>
                  <a:gd name="connsiteX83" fmla="*/ 108585 w 1383029"/>
                  <a:gd name="connsiteY83" fmla="*/ 741998 h 1354836"/>
                  <a:gd name="connsiteX84" fmla="*/ 197263 w 1383029"/>
                  <a:gd name="connsiteY84" fmla="*/ 741998 h 1354836"/>
                  <a:gd name="connsiteX85" fmla="*/ 271939 w 1383029"/>
                  <a:gd name="connsiteY85" fmla="*/ 686276 h 1354836"/>
                  <a:gd name="connsiteX86" fmla="*/ 296418 w 1383029"/>
                  <a:gd name="connsiteY86" fmla="*/ 627221 h 1354836"/>
                  <a:gd name="connsiteX87" fmla="*/ 282988 w 1383029"/>
                  <a:gd name="connsiteY87" fmla="*/ 535019 h 1354836"/>
                  <a:gd name="connsiteX88" fmla="*/ 220313 w 1383029"/>
                  <a:gd name="connsiteY88" fmla="*/ 472345 h 1354836"/>
                  <a:gd name="connsiteX89" fmla="*/ 271177 w 1383029"/>
                  <a:gd name="connsiteY89" fmla="*/ 421481 h 1354836"/>
                  <a:gd name="connsiteX90" fmla="*/ 333851 w 1383029"/>
                  <a:gd name="connsiteY90" fmla="*/ 484156 h 1354836"/>
                  <a:gd name="connsiteX91" fmla="*/ 426053 w 1383029"/>
                  <a:gd name="connsiteY91" fmla="*/ 497586 h 1354836"/>
                  <a:gd name="connsiteX92" fmla="*/ 485108 w 1383029"/>
                  <a:gd name="connsiteY92" fmla="*/ 473107 h 1354836"/>
                  <a:gd name="connsiteX93" fmla="*/ 540830 w 1383029"/>
                  <a:gd name="connsiteY93" fmla="*/ 398335 h 1354836"/>
                  <a:gd name="connsiteX94" fmla="*/ 540830 w 1383029"/>
                  <a:gd name="connsiteY94" fmla="*/ 309658 h 1354836"/>
                  <a:gd name="connsiteX95" fmla="*/ 612743 w 1383029"/>
                  <a:gd name="connsiteY95" fmla="*/ 309658 h 1354836"/>
                  <a:gd name="connsiteX96" fmla="*/ 612743 w 1383029"/>
                  <a:gd name="connsiteY96" fmla="*/ 398335 h 1354836"/>
                  <a:gd name="connsiteX97" fmla="*/ 668464 w 1383029"/>
                  <a:gd name="connsiteY97" fmla="*/ 473107 h 1354836"/>
                  <a:gd name="connsiteX98" fmla="*/ 727520 w 1383029"/>
                  <a:gd name="connsiteY98" fmla="*/ 497491 h 1354836"/>
                  <a:gd name="connsiteX99" fmla="*/ 819722 w 1383029"/>
                  <a:gd name="connsiteY99" fmla="*/ 484060 h 1354836"/>
                  <a:gd name="connsiteX100" fmla="*/ 882396 w 1383029"/>
                  <a:gd name="connsiteY100" fmla="*/ 421386 h 1354836"/>
                  <a:gd name="connsiteX101" fmla="*/ 933259 w 1383029"/>
                  <a:gd name="connsiteY101" fmla="*/ 472250 h 1354836"/>
                  <a:gd name="connsiteX102" fmla="*/ 870585 w 1383029"/>
                  <a:gd name="connsiteY102" fmla="*/ 535019 h 1354836"/>
                  <a:gd name="connsiteX103" fmla="*/ 857155 w 1383029"/>
                  <a:gd name="connsiteY103" fmla="*/ 627221 h 1354836"/>
                  <a:gd name="connsiteX104" fmla="*/ 881634 w 1383029"/>
                  <a:gd name="connsiteY104" fmla="*/ 686276 h 1354836"/>
                  <a:gd name="connsiteX105" fmla="*/ 956310 w 1383029"/>
                  <a:gd name="connsiteY105" fmla="*/ 741998 h 1354836"/>
                  <a:gd name="connsiteX106" fmla="*/ 1044988 w 1383029"/>
                  <a:gd name="connsiteY106" fmla="*/ 741998 h 1354836"/>
                  <a:gd name="connsiteX107" fmla="*/ 1046417 w 1383029"/>
                  <a:gd name="connsiteY107" fmla="*/ 778002 h 1354836"/>
                  <a:gd name="connsiteX108" fmla="*/ 1044988 w 1383029"/>
                  <a:gd name="connsiteY108" fmla="*/ 814007 h 1354836"/>
                  <a:gd name="connsiteX109" fmla="*/ 956310 w 1383029"/>
                  <a:gd name="connsiteY109" fmla="*/ 814007 h 1354836"/>
                  <a:gd name="connsiteX110" fmla="*/ 881634 w 1383029"/>
                  <a:gd name="connsiteY110" fmla="*/ 869728 h 1354836"/>
                  <a:gd name="connsiteX111" fmla="*/ 857155 w 1383029"/>
                  <a:gd name="connsiteY111" fmla="*/ 928783 h 1354836"/>
                  <a:gd name="connsiteX112" fmla="*/ 870585 w 1383029"/>
                  <a:gd name="connsiteY112" fmla="*/ 1020985 h 1354836"/>
                  <a:gd name="connsiteX113" fmla="*/ 933259 w 1383029"/>
                  <a:gd name="connsiteY113" fmla="*/ 1083659 h 1354836"/>
                  <a:gd name="connsiteX114" fmla="*/ 882396 w 1383029"/>
                  <a:gd name="connsiteY114" fmla="*/ 1134523 h 1354836"/>
                  <a:gd name="connsiteX115" fmla="*/ 819722 w 1383029"/>
                  <a:gd name="connsiteY115" fmla="*/ 1071848 h 1354836"/>
                  <a:gd name="connsiteX116" fmla="*/ 727520 w 1383029"/>
                  <a:gd name="connsiteY116" fmla="*/ 1058418 h 1354836"/>
                  <a:gd name="connsiteX117" fmla="*/ 668560 w 1383029"/>
                  <a:gd name="connsiteY117" fmla="*/ 1082993 h 1354836"/>
                  <a:gd name="connsiteX118" fmla="*/ 668560 w 1383029"/>
                  <a:gd name="connsiteY118" fmla="*/ 1082993 h 1354836"/>
                  <a:gd name="connsiteX119" fmla="*/ 1275683 w 1383029"/>
                  <a:gd name="connsiteY119" fmla="*/ 1208246 h 1354836"/>
                  <a:gd name="connsiteX120" fmla="*/ 1017556 w 1383029"/>
                  <a:gd name="connsiteY120" fmla="*/ 1150239 h 1354836"/>
                  <a:gd name="connsiteX121" fmla="*/ 1034510 w 1383029"/>
                  <a:gd name="connsiteY121" fmla="*/ 1129284 h 1354836"/>
                  <a:gd name="connsiteX122" fmla="*/ 1027747 w 1383029"/>
                  <a:gd name="connsiteY122" fmla="*/ 1026700 h 1354836"/>
                  <a:gd name="connsiteX123" fmla="*/ 961454 w 1383029"/>
                  <a:gd name="connsiteY123" fmla="*/ 960406 h 1354836"/>
                  <a:gd name="connsiteX124" fmla="*/ 974312 w 1383029"/>
                  <a:gd name="connsiteY124" fmla="*/ 929831 h 1354836"/>
                  <a:gd name="connsiteX125" fmla="*/ 1275683 w 1383029"/>
                  <a:gd name="connsiteY125" fmla="*/ 1017842 h 1354836"/>
                  <a:gd name="connsiteX126" fmla="*/ 1275683 w 1383029"/>
                  <a:gd name="connsiteY126" fmla="*/ 1208246 h 13548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</a:cxnLst>
                <a:rect l="l" t="t" r="r" b="b"/>
                <a:pathLst>
                  <a:path w="1383029" h="1354836">
                    <a:moveTo>
                      <a:pt x="1315784" y="914686"/>
                    </a:moveTo>
                    <a:cubicBezTo>
                      <a:pt x="1256157" y="908209"/>
                      <a:pt x="1197674" y="896112"/>
                      <a:pt x="1140905" y="878776"/>
                    </a:cubicBezTo>
                    <a:cubicBezTo>
                      <a:pt x="1144905" y="870966"/>
                      <a:pt x="1147667" y="862489"/>
                      <a:pt x="1148906" y="853440"/>
                    </a:cubicBezTo>
                    <a:cubicBezTo>
                      <a:pt x="1152144" y="828580"/>
                      <a:pt x="1153859" y="803243"/>
                      <a:pt x="1153859" y="778097"/>
                    </a:cubicBezTo>
                    <a:cubicBezTo>
                      <a:pt x="1153859" y="752951"/>
                      <a:pt x="1152239" y="727615"/>
                      <a:pt x="1148906" y="702754"/>
                    </a:cubicBezTo>
                    <a:cubicBezTo>
                      <a:pt x="1143857" y="664083"/>
                      <a:pt x="1110615" y="634936"/>
                      <a:pt x="1071467" y="634936"/>
                    </a:cubicBezTo>
                    <a:lnTo>
                      <a:pt x="977646" y="634936"/>
                    </a:lnTo>
                    <a:cubicBezTo>
                      <a:pt x="972884" y="621697"/>
                      <a:pt x="967550" y="608648"/>
                      <a:pt x="961454" y="595979"/>
                    </a:cubicBezTo>
                    <a:lnTo>
                      <a:pt x="1027747" y="529685"/>
                    </a:lnTo>
                    <a:cubicBezTo>
                      <a:pt x="1055370" y="502063"/>
                      <a:pt x="1058228" y="457962"/>
                      <a:pt x="1034510" y="427006"/>
                    </a:cubicBezTo>
                    <a:cubicBezTo>
                      <a:pt x="1003840" y="387001"/>
                      <a:pt x="967930" y="351187"/>
                      <a:pt x="927926" y="320421"/>
                    </a:cubicBezTo>
                    <a:cubicBezTo>
                      <a:pt x="897064" y="296704"/>
                      <a:pt x="852868" y="299656"/>
                      <a:pt x="825341" y="327184"/>
                    </a:cubicBezTo>
                    <a:lnTo>
                      <a:pt x="759047" y="393478"/>
                    </a:lnTo>
                    <a:cubicBezTo>
                      <a:pt x="746284" y="387477"/>
                      <a:pt x="733234" y="382048"/>
                      <a:pt x="719995" y="377285"/>
                    </a:cubicBezTo>
                    <a:lnTo>
                      <a:pt x="719995" y="283464"/>
                    </a:lnTo>
                    <a:cubicBezTo>
                      <a:pt x="719995" y="244411"/>
                      <a:pt x="690848" y="211169"/>
                      <a:pt x="652177" y="206026"/>
                    </a:cubicBezTo>
                    <a:cubicBezTo>
                      <a:pt x="602456" y="199549"/>
                      <a:pt x="551307" y="199549"/>
                      <a:pt x="501491" y="206026"/>
                    </a:cubicBezTo>
                    <a:cubicBezTo>
                      <a:pt x="499110" y="206407"/>
                      <a:pt x="496729" y="206788"/>
                      <a:pt x="494348" y="207359"/>
                    </a:cubicBezTo>
                    <a:cubicBezTo>
                      <a:pt x="482251" y="161544"/>
                      <a:pt x="473392" y="114681"/>
                      <a:pt x="468249" y="67056"/>
                    </a:cubicBezTo>
                    <a:cubicBezTo>
                      <a:pt x="464058" y="28765"/>
                      <a:pt x="431959" y="0"/>
                      <a:pt x="393668" y="0"/>
                    </a:cubicBezTo>
                    <a:lnTo>
                      <a:pt x="139256" y="0"/>
                    </a:lnTo>
                    <a:cubicBezTo>
                      <a:pt x="118300" y="0"/>
                      <a:pt x="98108" y="8858"/>
                      <a:pt x="83915" y="24289"/>
                    </a:cubicBezTo>
                    <a:cubicBezTo>
                      <a:pt x="69818" y="39719"/>
                      <a:pt x="62675" y="60484"/>
                      <a:pt x="64484" y="81248"/>
                    </a:cubicBezTo>
                    <a:cubicBezTo>
                      <a:pt x="74200" y="193834"/>
                      <a:pt x="97727" y="303562"/>
                      <a:pt x="134017" y="408432"/>
                    </a:cubicBezTo>
                    <a:cubicBezTo>
                      <a:pt x="128969" y="414433"/>
                      <a:pt x="124015" y="420529"/>
                      <a:pt x="119253" y="426815"/>
                    </a:cubicBezTo>
                    <a:cubicBezTo>
                      <a:pt x="95536" y="457771"/>
                      <a:pt x="98393" y="501872"/>
                      <a:pt x="126016" y="529495"/>
                    </a:cubicBezTo>
                    <a:lnTo>
                      <a:pt x="192310" y="595789"/>
                    </a:lnTo>
                    <a:cubicBezTo>
                      <a:pt x="186309" y="608457"/>
                      <a:pt x="180975" y="621506"/>
                      <a:pt x="176117" y="634746"/>
                    </a:cubicBezTo>
                    <a:lnTo>
                      <a:pt x="82391" y="634746"/>
                    </a:lnTo>
                    <a:cubicBezTo>
                      <a:pt x="43339" y="634746"/>
                      <a:pt x="10097" y="663893"/>
                      <a:pt x="4953" y="702564"/>
                    </a:cubicBezTo>
                    <a:cubicBezTo>
                      <a:pt x="1715" y="727424"/>
                      <a:pt x="0" y="752761"/>
                      <a:pt x="0" y="777907"/>
                    </a:cubicBezTo>
                    <a:cubicBezTo>
                      <a:pt x="0" y="803053"/>
                      <a:pt x="1715" y="828389"/>
                      <a:pt x="4953" y="853250"/>
                    </a:cubicBezTo>
                    <a:cubicBezTo>
                      <a:pt x="10001" y="891921"/>
                      <a:pt x="43244" y="921068"/>
                      <a:pt x="82391" y="921068"/>
                    </a:cubicBezTo>
                    <a:lnTo>
                      <a:pt x="176213" y="921068"/>
                    </a:lnTo>
                    <a:cubicBezTo>
                      <a:pt x="180975" y="934307"/>
                      <a:pt x="186309" y="947357"/>
                      <a:pt x="192405" y="960025"/>
                    </a:cubicBezTo>
                    <a:lnTo>
                      <a:pt x="126111" y="1026319"/>
                    </a:lnTo>
                    <a:cubicBezTo>
                      <a:pt x="98488" y="1053941"/>
                      <a:pt x="95536" y="1098042"/>
                      <a:pt x="119348" y="1128903"/>
                    </a:cubicBezTo>
                    <a:cubicBezTo>
                      <a:pt x="150114" y="1168908"/>
                      <a:pt x="185928" y="1204722"/>
                      <a:pt x="225933" y="1235488"/>
                    </a:cubicBezTo>
                    <a:cubicBezTo>
                      <a:pt x="256889" y="1259205"/>
                      <a:pt x="300990" y="1256348"/>
                      <a:pt x="328613" y="1228725"/>
                    </a:cubicBezTo>
                    <a:lnTo>
                      <a:pt x="394907" y="1162431"/>
                    </a:lnTo>
                    <a:cubicBezTo>
                      <a:pt x="407670" y="1168432"/>
                      <a:pt x="420624" y="1173861"/>
                      <a:pt x="433959" y="1178624"/>
                    </a:cubicBezTo>
                    <a:lnTo>
                      <a:pt x="433959" y="1272445"/>
                    </a:lnTo>
                    <a:cubicBezTo>
                      <a:pt x="433959" y="1311497"/>
                      <a:pt x="463106" y="1344740"/>
                      <a:pt x="501682" y="1349883"/>
                    </a:cubicBezTo>
                    <a:cubicBezTo>
                      <a:pt x="526542" y="1353121"/>
                      <a:pt x="551879" y="1354836"/>
                      <a:pt x="577025" y="1354836"/>
                    </a:cubicBezTo>
                    <a:cubicBezTo>
                      <a:pt x="602171" y="1354836"/>
                      <a:pt x="627507" y="1353121"/>
                      <a:pt x="652367" y="1349883"/>
                    </a:cubicBezTo>
                    <a:cubicBezTo>
                      <a:pt x="691039" y="1344835"/>
                      <a:pt x="720090" y="1311497"/>
                      <a:pt x="720090" y="1272445"/>
                    </a:cubicBezTo>
                    <a:lnTo>
                      <a:pt x="720090" y="1178624"/>
                    </a:lnTo>
                    <a:cubicBezTo>
                      <a:pt x="733330" y="1173861"/>
                      <a:pt x="746379" y="1168432"/>
                      <a:pt x="759143" y="1162431"/>
                    </a:cubicBezTo>
                    <a:lnTo>
                      <a:pt x="825437" y="1228725"/>
                    </a:lnTo>
                    <a:cubicBezTo>
                      <a:pt x="853059" y="1256348"/>
                      <a:pt x="897160" y="1259205"/>
                      <a:pt x="928116" y="1235488"/>
                    </a:cubicBezTo>
                    <a:cubicBezTo>
                      <a:pt x="929259" y="1234631"/>
                      <a:pt x="930307" y="1233773"/>
                      <a:pt x="931450" y="1232821"/>
                    </a:cubicBezTo>
                    <a:cubicBezTo>
                      <a:pt x="1049274" y="1278160"/>
                      <a:pt x="1173575" y="1307020"/>
                      <a:pt x="1301687" y="1318165"/>
                    </a:cubicBezTo>
                    <a:cubicBezTo>
                      <a:pt x="1303782" y="1318355"/>
                      <a:pt x="1305973" y="1318451"/>
                      <a:pt x="1308068" y="1318451"/>
                    </a:cubicBezTo>
                    <a:cubicBezTo>
                      <a:pt x="1326642" y="1318451"/>
                      <a:pt x="1344835" y="1311497"/>
                      <a:pt x="1358646" y="1298734"/>
                    </a:cubicBezTo>
                    <a:cubicBezTo>
                      <a:pt x="1374077" y="1284542"/>
                      <a:pt x="1383030" y="1264349"/>
                      <a:pt x="1383030" y="1243393"/>
                    </a:cubicBezTo>
                    <a:lnTo>
                      <a:pt x="1383030" y="988885"/>
                    </a:lnTo>
                    <a:cubicBezTo>
                      <a:pt x="1382839" y="950881"/>
                      <a:pt x="1353979" y="918877"/>
                      <a:pt x="1315784" y="914686"/>
                    </a:cubicBezTo>
                    <a:lnTo>
                      <a:pt x="1315784" y="914686"/>
                    </a:lnTo>
                    <a:close/>
                    <a:moveTo>
                      <a:pt x="365284" y="107347"/>
                    </a:moveTo>
                    <a:cubicBezTo>
                      <a:pt x="377285" y="195834"/>
                      <a:pt x="400431" y="281845"/>
                      <a:pt x="433769" y="363855"/>
                    </a:cubicBezTo>
                    <a:lnTo>
                      <a:pt x="433769" y="377571"/>
                    </a:lnTo>
                    <a:cubicBezTo>
                      <a:pt x="420434" y="382334"/>
                      <a:pt x="407480" y="387667"/>
                      <a:pt x="394716" y="393763"/>
                    </a:cubicBezTo>
                    <a:lnTo>
                      <a:pt x="328422" y="327469"/>
                    </a:lnTo>
                    <a:cubicBezTo>
                      <a:pt x="300800" y="299847"/>
                      <a:pt x="256699" y="296894"/>
                      <a:pt x="225742" y="320707"/>
                    </a:cubicBezTo>
                    <a:cubicBezTo>
                      <a:pt x="223742" y="322231"/>
                      <a:pt x="221837" y="323850"/>
                      <a:pt x="219837" y="325374"/>
                    </a:cubicBezTo>
                    <a:cubicBezTo>
                      <a:pt x="198501" y="254698"/>
                      <a:pt x="183261" y="181832"/>
                      <a:pt x="174784" y="107442"/>
                    </a:cubicBezTo>
                    <a:lnTo>
                      <a:pt x="365284" y="107442"/>
                    </a:lnTo>
                    <a:close/>
                    <a:moveTo>
                      <a:pt x="668560" y="1082993"/>
                    </a:moveTo>
                    <a:cubicBezTo>
                      <a:pt x="635222" y="1092994"/>
                      <a:pt x="612838" y="1122998"/>
                      <a:pt x="612838" y="1157764"/>
                    </a:cubicBezTo>
                    <a:lnTo>
                      <a:pt x="612838" y="1246442"/>
                    </a:lnTo>
                    <a:cubicBezTo>
                      <a:pt x="588836" y="1248251"/>
                      <a:pt x="564833" y="1248251"/>
                      <a:pt x="540925" y="1246442"/>
                    </a:cubicBezTo>
                    <a:lnTo>
                      <a:pt x="540925" y="1157764"/>
                    </a:lnTo>
                    <a:cubicBezTo>
                      <a:pt x="540925" y="1123093"/>
                      <a:pt x="518541" y="1092994"/>
                      <a:pt x="485204" y="1082993"/>
                    </a:cubicBezTo>
                    <a:cubicBezTo>
                      <a:pt x="464820" y="1076896"/>
                      <a:pt x="444913" y="1068705"/>
                      <a:pt x="426148" y="1058513"/>
                    </a:cubicBezTo>
                    <a:cubicBezTo>
                      <a:pt x="395573" y="1042035"/>
                      <a:pt x="358426" y="1047464"/>
                      <a:pt x="333946" y="1071943"/>
                    </a:cubicBezTo>
                    <a:lnTo>
                      <a:pt x="271272" y="1134618"/>
                    </a:lnTo>
                    <a:cubicBezTo>
                      <a:pt x="252984" y="1118997"/>
                      <a:pt x="236029" y="1101947"/>
                      <a:pt x="220409" y="1083754"/>
                    </a:cubicBezTo>
                    <a:lnTo>
                      <a:pt x="283083" y="1021080"/>
                    </a:lnTo>
                    <a:cubicBezTo>
                      <a:pt x="307658" y="996506"/>
                      <a:pt x="312992" y="959453"/>
                      <a:pt x="296513" y="928783"/>
                    </a:cubicBezTo>
                    <a:cubicBezTo>
                      <a:pt x="286417" y="910114"/>
                      <a:pt x="278225" y="890207"/>
                      <a:pt x="272034" y="869728"/>
                    </a:cubicBezTo>
                    <a:cubicBezTo>
                      <a:pt x="262033" y="836390"/>
                      <a:pt x="232029" y="814007"/>
                      <a:pt x="197263" y="814007"/>
                    </a:cubicBezTo>
                    <a:lnTo>
                      <a:pt x="108585" y="814007"/>
                    </a:lnTo>
                    <a:cubicBezTo>
                      <a:pt x="107633" y="802005"/>
                      <a:pt x="107252" y="790003"/>
                      <a:pt x="107252" y="778002"/>
                    </a:cubicBezTo>
                    <a:cubicBezTo>
                      <a:pt x="107252" y="766096"/>
                      <a:pt x="107728" y="753999"/>
                      <a:pt x="108585" y="741998"/>
                    </a:cubicBezTo>
                    <a:lnTo>
                      <a:pt x="197263" y="741998"/>
                    </a:lnTo>
                    <a:cubicBezTo>
                      <a:pt x="231934" y="741998"/>
                      <a:pt x="262033" y="719614"/>
                      <a:pt x="271939" y="686276"/>
                    </a:cubicBezTo>
                    <a:cubicBezTo>
                      <a:pt x="278130" y="665798"/>
                      <a:pt x="286321" y="645985"/>
                      <a:pt x="296418" y="627221"/>
                    </a:cubicBezTo>
                    <a:cubicBezTo>
                      <a:pt x="312896" y="596646"/>
                      <a:pt x="307467" y="559498"/>
                      <a:pt x="282988" y="535019"/>
                    </a:cubicBezTo>
                    <a:lnTo>
                      <a:pt x="220313" y="472345"/>
                    </a:lnTo>
                    <a:cubicBezTo>
                      <a:pt x="235934" y="454152"/>
                      <a:pt x="252889" y="437102"/>
                      <a:pt x="271177" y="421481"/>
                    </a:cubicBezTo>
                    <a:lnTo>
                      <a:pt x="333851" y="484156"/>
                    </a:lnTo>
                    <a:cubicBezTo>
                      <a:pt x="358331" y="508730"/>
                      <a:pt x="395383" y="514064"/>
                      <a:pt x="426053" y="497586"/>
                    </a:cubicBezTo>
                    <a:cubicBezTo>
                      <a:pt x="444817" y="487489"/>
                      <a:pt x="464725" y="479203"/>
                      <a:pt x="485108" y="473107"/>
                    </a:cubicBezTo>
                    <a:cubicBezTo>
                      <a:pt x="518446" y="463105"/>
                      <a:pt x="540830" y="433102"/>
                      <a:pt x="540830" y="398335"/>
                    </a:cubicBezTo>
                    <a:lnTo>
                      <a:pt x="540830" y="309658"/>
                    </a:lnTo>
                    <a:cubicBezTo>
                      <a:pt x="564833" y="307848"/>
                      <a:pt x="588836" y="307848"/>
                      <a:pt x="612743" y="309658"/>
                    </a:cubicBezTo>
                    <a:lnTo>
                      <a:pt x="612743" y="398335"/>
                    </a:lnTo>
                    <a:cubicBezTo>
                      <a:pt x="612743" y="433006"/>
                      <a:pt x="635127" y="463105"/>
                      <a:pt x="668464" y="473107"/>
                    </a:cubicBezTo>
                    <a:cubicBezTo>
                      <a:pt x="688848" y="479203"/>
                      <a:pt x="708755" y="487394"/>
                      <a:pt x="727520" y="497491"/>
                    </a:cubicBezTo>
                    <a:cubicBezTo>
                      <a:pt x="758095" y="514064"/>
                      <a:pt x="795242" y="508635"/>
                      <a:pt x="819722" y="484060"/>
                    </a:cubicBezTo>
                    <a:lnTo>
                      <a:pt x="882396" y="421386"/>
                    </a:lnTo>
                    <a:cubicBezTo>
                      <a:pt x="900589" y="437007"/>
                      <a:pt x="917638" y="454057"/>
                      <a:pt x="933259" y="472250"/>
                    </a:cubicBezTo>
                    <a:lnTo>
                      <a:pt x="870585" y="535019"/>
                    </a:lnTo>
                    <a:cubicBezTo>
                      <a:pt x="846106" y="559498"/>
                      <a:pt x="840676" y="596646"/>
                      <a:pt x="857155" y="627221"/>
                    </a:cubicBezTo>
                    <a:cubicBezTo>
                      <a:pt x="867251" y="645890"/>
                      <a:pt x="875443" y="665798"/>
                      <a:pt x="881634" y="686276"/>
                    </a:cubicBezTo>
                    <a:cubicBezTo>
                      <a:pt x="891635" y="719614"/>
                      <a:pt x="921639" y="741998"/>
                      <a:pt x="956310" y="741998"/>
                    </a:cubicBezTo>
                    <a:lnTo>
                      <a:pt x="1044988" y="741998"/>
                    </a:lnTo>
                    <a:cubicBezTo>
                      <a:pt x="1045940" y="753999"/>
                      <a:pt x="1046417" y="766001"/>
                      <a:pt x="1046417" y="778002"/>
                    </a:cubicBezTo>
                    <a:cubicBezTo>
                      <a:pt x="1046417" y="789908"/>
                      <a:pt x="1045940" y="802005"/>
                      <a:pt x="1044988" y="814007"/>
                    </a:cubicBezTo>
                    <a:lnTo>
                      <a:pt x="956310" y="814007"/>
                    </a:lnTo>
                    <a:cubicBezTo>
                      <a:pt x="921639" y="814007"/>
                      <a:pt x="891540" y="836390"/>
                      <a:pt x="881634" y="869728"/>
                    </a:cubicBezTo>
                    <a:cubicBezTo>
                      <a:pt x="875538" y="890111"/>
                      <a:pt x="867251" y="910018"/>
                      <a:pt x="857155" y="928783"/>
                    </a:cubicBezTo>
                    <a:cubicBezTo>
                      <a:pt x="840581" y="959358"/>
                      <a:pt x="846106" y="996506"/>
                      <a:pt x="870585" y="1020985"/>
                    </a:cubicBezTo>
                    <a:lnTo>
                      <a:pt x="933259" y="1083659"/>
                    </a:lnTo>
                    <a:cubicBezTo>
                      <a:pt x="917638" y="1101852"/>
                      <a:pt x="900589" y="1118902"/>
                      <a:pt x="882396" y="1134523"/>
                    </a:cubicBezTo>
                    <a:lnTo>
                      <a:pt x="819722" y="1071848"/>
                    </a:lnTo>
                    <a:cubicBezTo>
                      <a:pt x="795147" y="1047274"/>
                      <a:pt x="758095" y="1041940"/>
                      <a:pt x="727520" y="1058418"/>
                    </a:cubicBezTo>
                    <a:cubicBezTo>
                      <a:pt x="708946" y="1068705"/>
                      <a:pt x="689038" y="1076896"/>
                      <a:pt x="668560" y="1082993"/>
                    </a:cubicBezTo>
                    <a:lnTo>
                      <a:pt x="668560" y="1082993"/>
                    </a:lnTo>
                    <a:close/>
                    <a:moveTo>
                      <a:pt x="1275683" y="1208246"/>
                    </a:moveTo>
                    <a:cubicBezTo>
                      <a:pt x="1187101" y="1198054"/>
                      <a:pt x="1100804" y="1178433"/>
                      <a:pt x="1017556" y="1150239"/>
                    </a:cubicBezTo>
                    <a:cubicBezTo>
                      <a:pt x="1023366" y="1143381"/>
                      <a:pt x="1029081" y="1136428"/>
                      <a:pt x="1034510" y="1129284"/>
                    </a:cubicBezTo>
                    <a:cubicBezTo>
                      <a:pt x="1058228" y="1098423"/>
                      <a:pt x="1055370" y="1054227"/>
                      <a:pt x="1027747" y="1026700"/>
                    </a:cubicBezTo>
                    <a:lnTo>
                      <a:pt x="961454" y="960406"/>
                    </a:lnTo>
                    <a:cubicBezTo>
                      <a:pt x="966216" y="950404"/>
                      <a:pt x="970407" y="940213"/>
                      <a:pt x="974312" y="929831"/>
                    </a:cubicBezTo>
                    <a:cubicBezTo>
                      <a:pt x="1069467" y="973741"/>
                      <a:pt x="1170813" y="1003554"/>
                      <a:pt x="1275683" y="1017842"/>
                    </a:cubicBezTo>
                    <a:lnTo>
                      <a:pt x="1275683" y="120824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prstClr val="black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  <p:sp>
            <p:nvSpPr>
              <p:cNvPr id="72" name="任意多边形: 形状 46"/>
              <p:cNvSpPr/>
              <p:nvPr/>
            </p:nvSpPr>
            <p:spPr>
              <a:xfrm>
                <a:off x="5830538" y="2054834"/>
                <a:ext cx="2094249" cy="2712332"/>
              </a:xfrm>
              <a:custGeom>
                <a:avLst/>
                <a:gdLst>
                  <a:gd name="connsiteX0" fmla="*/ 2085118 w 2094249"/>
                  <a:gd name="connsiteY0" fmla="*/ 1326159 h 2712332"/>
                  <a:gd name="connsiteX1" fmla="*/ 1754315 w 2094249"/>
                  <a:gd name="connsiteY1" fmla="*/ 992498 h 2712332"/>
                  <a:gd name="connsiteX2" fmla="*/ 1405128 w 2094249"/>
                  <a:gd name="connsiteY2" fmla="*/ 393757 h 2712332"/>
                  <a:gd name="connsiteX3" fmla="*/ 561594 w 2094249"/>
                  <a:gd name="connsiteY3" fmla="*/ 279 h 2712332"/>
                  <a:gd name="connsiteX4" fmla="*/ 504635 w 2094249"/>
                  <a:gd name="connsiteY4" fmla="*/ 19710 h 2712332"/>
                  <a:gd name="connsiteX5" fmla="*/ 480251 w 2094249"/>
                  <a:gd name="connsiteY5" fmla="*/ 75050 h 2712332"/>
                  <a:gd name="connsiteX6" fmla="*/ 480251 w 2094249"/>
                  <a:gd name="connsiteY6" fmla="*/ 329558 h 2712332"/>
                  <a:gd name="connsiteX7" fmla="*/ 547307 w 2094249"/>
                  <a:gd name="connsiteY7" fmla="*/ 404044 h 2712332"/>
                  <a:gd name="connsiteX8" fmla="*/ 1119854 w 2094249"/>
                  <a:gd name="connsiteY8" fmla="*/ 678935 h 2712332"/>
                  <a:gd name="connsiteX9" fmla="*/ 1210628 w 2094249"/>
                  <a:gd name="connsiteY9" fmla="*/ 784282 h 2712332"/>
                  <a:gd name="connsiteX10" fmla="*/ 1046988 w 2094249"/>
                  <a:gd name="connsiteY10" fmla="*/ 773519 h 2712332"/>
                  <a:gd name="connsiteX11" fmla="*/ 9144 w 2094249"/>
                  <a:gd name="connsiteY11" fmla="*/ 1326254 h 2712332"/>
                  <a:gd name="connsiteX12" fmla="*/ 9144 w 2094249"/>
                  <a:gd name="connsiteY12" fmla="*/ 1386167 h 2712332"/>
                  <a:gd name="connsiteX13" fmla="*/ 1046988 w 2094249"/>
                  <a:gd name="connsiteY13" fmla="*/ 1938902 h 2712332"/>
                  <a:gd name="connsiteX14" fmla="*/ 1210628 w 2094249"/>
                  <a:gd name="connsiteY14" fmla="*/ 1928139 h 2712332"/>
                  <a:gd name="connsiteX15" fmla="*/ 1119854 w 2094249"/>
                  <a:gd name="connsiteY15" fmla="*/ 2033390 h 2712332"/>
                  <a:gd name="connsiteX16" fmla="*/ 547307 w 2094249"/>
                  <a:gd name="connsiteY16" fmla="*/ 2308282 h 2712332"/>
                  <a:gd name="connsiteX17" fmla="*/ 480251 w 2094249"/>
                  <a:gd name="connsiteY17" fmla="*/ 2382768 h 2712332"/>
                  <a:gd name="connsiteX18" fmla="*/ 480251 w 2094249"/>
                  <a:gd name="connsiteY18" fmla="*/ 2637275 h 2712332"/>
                  <a:gd name="connsiteX19" fmla="*/ 504635 w 2094249"/>
                  <a:gd name="connsiteY19" fmla="*/ 2692616 h 2712332"/>
                  <a:gd name="connsiteX20" fmla="*/ 555212 w 2094249"/>
                  <a:gd name="connsiteY20" fmla="*/ 2712332 h 2712332"/>
                  <a:gd name="connsiteX21" fmla="*/ 561594 w 2094249"/>
                  <a:gd name="connsiteY21" fmla="*/ 2712047 h 2712332"/>
                  <a:gd name="connsiteX22" fmla="*/ 1335405 w 2094249"/>
                  <a:gd name="connsiteY22" fmla="*/ 2383530 h 2712332"/>
                  <a:gd name="connsiteX23" fmla="*/ 1340644 w 2094249"/>
                  <a:gd name="connsiteY23" fmla="*/ 2307901 h 2712332"/>
                  <a:gd name="connsiteX24" fmla="*/ 1265015 w 2094249"/>
                  <a:gd name="connsiteY24" fmla="*/ 2302662 h 2712332"/>
                  <a:gd name="connsiteX25" fmla="*/ 587407 w 2094249"/>
                  <a:gd name="connsiteY25" fmla="*/ 2601843 h 2712332"/>
                  <a:gd name="connsiteX26" fmla="*/ 587407 w 2094249"/>
                  <a:gd name="connsiteY26" fmla="*/ 2411343 h 2712332"/>
                  <a:gd name="connsiteX27" fmla="*/ 1195673 w 2094249"/>
                  <a:gd name="connsiteY27" fmla="*/ 2109210 h 2712332"/>
                  <a:gd name="connsiteX28" fmla="*/ 1358170 w 2094249"/>
                  <a:gd name="connsiteY28" fmla="*/ 1899659 h 2712332"/>
                  <a:gd name="connsiteX29" fmla="*/ 1614392 w 2094249"/>
                  <a:gd name="connsiteY29" fmla="*/ 1802885 h 2712332"/>
                  <a:gd name="connsiteX30" fmla="*/ 1430274 w 2094249"/>
                  <a:gd name="connsiteY30" fmla="*/ 2128736 h 2712332"/>
                  <a:gd name="connsiteX31" fmla="*/ 1439418 w 2094249"/>
                  <a:gd name="connsiteY31" fmla="*/ 2203983 h 2712332"/>
                  <a:gd name="connsiteX32" fmla="*/ 1514666 w 2094249"/>
                  <a:gd name="connsiteY32" fmla="*/ 2194839 h 2712332"/>
                  <a:gd name="connsiteX33" fmla="*/ 1754505 w 2094249"/>
                  <a:gd name="connsiteY33" fmla="*/ 1719637 h 2712332"/>
                  <a:gd name="connsiteX34" fmla="*/ 2085023 w 2094249"/>
                  <a:gd name="connsiteY34" fmla="*/ 1386167 h 2712332"/>
                  <a:gd name="connsiteX35" fmla="*/ 2085118 w 2094249"/>
                  <a:gd name="connsiteY35" fmla="*/ 1326159 h 2712332"/>
                  <a:gd name="connsiteX36" fmla="*/ 2085118 w 2094249"/>
                  <a:gd name="connsiteY36" fmla="*/ 1326159 h 2712332"/>
                  <a:gd name="connsiteX37" fmla="*/ 1195769 w 2094249"/>
                  <a:gd name="connsiteY37" fmla="*/ 603116 h 2712332"/>
                  <a:gd name="connsiteX38" fmla="*/ 587502 w 2094249"/>
                  <a:gd name="connsiteY38" fmla="*/ 300983 h 2712332"/>
                  <a:gd name="connsiteX39" fmla="*/ 587502 w 2094249"/>
                  <a:gd name="connsiteY39" fmla="*/ 110483 h 2712332"/>
                  <a:gd name="connsiteX40" fmla="*/ 1329404 w 2094249"/>
                  <a:gd name="connsiteY40" fmla="*/ 469481 h 2712332"/>
                  <a:gd name="connsiteX41" fmla="*/ 1614392 w 2094249"/>
                  <a:gd name="connsiteY41" fmla="*/ 909345 h 2712332"/>
                  <a:gd name="connsiteX42" fmla="*/ 1358265 w 2094249"/>
                  <a:gd name="connsiteY42" fmla="*/ 812571 h 2712332"/>
                  <a:gd name="connsiteX43" fmla="*/ 1195769 w 2094249"/>
                  <a:gd name="connsiteY43" fmla="*/ 603116 h 2712332"/>
                  <a:gd name="connsiteX44" fmla="*/ 1195769 w 2094249"/>
                  <a:gd name="connsiteY44" fmla="*/ 603116 h 2712332"/>
                  <a:gd name="connsiteX45" fmla="*/ 119158 w 2094249"/>
                  <a:gd name="connsiteY45" fmla="*/ 1356068 h 2712332"/>
                  <a:gd name="connsiteX46" fmla="*/ 581882 w 2094249"/>
                  <a:gd name="connsiteY46" fmla="*/ 979449 h 2712332"/>
                  <a:gd name="connsiteX47" fmla="*/ 342614 w 2094249"/>
                  <a:gd name="connsiteY47" fmla="*/ 1334255 h 2712332"/>
                  <a:gd name="connsiteX48" fmla="*/ 342614 w 2094249"/>
                  <a:gd name="connsiteY48" fmla="*/ 1377785 h 2712332"/>
                  <a:gd name="connsiteX49" fmla="*/ 581882 w 2094249"/>
                  <a:gd name="connsiteY49" fmla="*/ 1732591 h 2712332"/>
                  <a:gd name="connsiteX50" fmla="*/ 119158 w 2094249"/>
                  <a:gd name="connsiteY50" fmla="*/ 1356068 h 2712332"/>
                  <a:gd name="connsiteX51" fmla="*/ 119158 w 2094249"/>
                  <a:gd name="connsiteY51" fmla="*/ 1356068 h 2712332"/>
                  <a:gd name="connsiteX52" fmla="*/ 1047274 w 2094249"/>
                  <a:gd name="connsiteY52" fmla="*/ 1831556 h 2712332"/>
                  <a:gd name="connsiteX53" fmla="*/ 450437 w 2094249"/>
                  <a:gd name="connsiteY53" fmla="*/ 1356068 h 2712332"/>
                  <a:gd name="connsiteX54" fmla="*/ 1047274 w 2094249"/>
                  <a:gd name="connsiteY54" fmla="*/ 880484 h 2712332"/>
                  <a:gd name="connsiteX55" fmla="*/ 1644110 w 2094249"/>
                  <a:gd name="connsiteY55" fmla="*/ 1356068 h 2712332"/>
                  <a:gd name="connsiteX56" fmla="*/ 1047274 w 2094249"/>
                  <a:gd name="connsiteY56" fmla="*/ 1831556 h 2712332"/>
                  <a:gd name="connsiteX57" fmla="*/ 1047274 w 2094249"/>
                  <a:gd name="connsiteY57" fmla="*/ 1831556 h 2712332"/>
                  <a:gd name="connsiteX58" fmla="*/ 1512665 w 2094249"/>
                  <a:gd name="connsiteY58" fmla="*/ 1732686 h 2712332"/>
                  <a:gd name="connsiteX59" fmla="*/ 1751838 w 2094249"/>
                  <a:gd name="connsiteY59" fmla="*/ 1377880 h 2712332"/>
                  <a:gd name="connsiteX60" fmla="*/ 1751838 w 2094249"/>
                  <a:gd name="connsiteY60" fmla="*/ 1334351 h 2712332"/>
                  <a:gd name="connsiteX61" fmla="*/ 1512570 w 2094249"/>
                  <a:gd name="connsiteY61" fmla="*/ 979545 h 2712332"/>
                  <a:gd name="connsiteX62" fmla="*/ 1975295 w 2094249"/>
                  <a:gd name="connsiteY62" fmla="*/ 1356163 h 2712332"/>
                  <a:gd name="connsiteX63" fmla="*/ 1512665 w 2094249"/>
                  <a:gd name="connsiteY63" fmla="*/ 1732686 h 2712332"/>
                  <a:gd name="connsiteX64" fmla="*/ 1512665 w 2094249"/>
                  <a:gd name="connsiteY64" fmla="*/ 1732686 h 2712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</a:cxnLst>
                <a:rect l="l" t="t" r="r" b="b"/>
                <a:pathLst>
                  <a:path w="2094249" h="2712332">
                    <a:moveTo>
                      <a:pt x="2085118" y="1326159"/>
                    </a:moveTo>
                    <a:cubicBezTo>
                      <a:pt x="1995392" y="1193000"/>
                      <a:pt x="1882712" y="1080605"/>
                      <a:pt x="1754315" y="992498"/>
                    </a:cubicBezTo>
                    <a:cubicBezTo>
                      <a:pt x="1691926" y="767804"/>
                      <a:pt x="1572197" y="560730"/>
                      <a:pt x="1405128" y="393757"/>
                    </a:cubicBezTo>
                    <a:cubicBezTo>
                      <a:pt x="1178909" y="167538"/>
                      <a:pt x="879348" y="27711"/>
                      <a:pt x="561594" y="279"/>
                    </a:cubicBezTo>
                    <a:cubicBezTo>
                      <a:pt x="540830" y="-1531"/>
                      <a:pt x="520065" y="5518"/>
                      <a:pt x="504635" y="19710"/>
                    </a:cubicBezTo>
                    <a:cubicBezTo>
                      <a:pt x="489109" y="33902"/>
                      <a:pt x="480251" y="54095"/>
                      <a:pt x="480251" y="75050"/>
                    </a:cubicBezTo>
                    <a:lnTo>
                      <a:pt x="480251" y="329558"/>
                    </a:lnTo>
                    <a:cubicBezTo>
                      <a:pt x="480251" y="367944"/>
                      <a:pt x="509111" y="399948"/>
                      <a:pt x="547307" y="404044"/>
                    </a:cubicBezTo>
                    <a:cubicBezTo>
                      <a:pt x="762667" y="427475"/>
                      <a:pt x="966025" y="525107"/>
                      <a:pt x="1119854" y="678935"/>
                    </a:cubicBezTo>
                    <a:cubicBezTo>
                      <a:pt x="1152811" y="711892"/>
                      <a:pt x="1183100" y="747134"/>
                      <a:pt x="1210628" y="784282"/>
                    </a:cubicBezTo>
                    <a:cubicBezTo>
                      <a:pt x="1156811" y="777233"/>
                      <a:pt x="1102138" y="773519"/>
                      <a:pt x="1046988" y="773519"/>
                    </a:cubicBezTo>
                    <a:cubicBezTo>
                      <a:pt x="630269" y="773519"/>
                      <a:pt x="242316" y="980211"/>
                      <a:pt x="9144" y="1326254"/>
                    </a:cubicBezTo>
                    <a:cubicBezTo>
                      <a:pt x="-3048" y="1344352"/>
                      <a:pt x="-3048" y="1368069"/>
                      <a:pt x="9144" y="1386167"/>
                    </a:cubicBezTo>
                    <a:cubicBezTo>
                      <a:pt x="242316" y="1732305"/>
                      <a:pt x="630269" y="1938902"/>
                      <a:pt x="1046988" y="1938902"/>
                    </a:cubicBezTo>
                    <a:cubicBezTo>
                      <a:pt x="1102138" y="1938902"/>
                      <a:pt x="1156716" y="1935188"/>
                      <a:pt x="1210628" y="1928139"/>
                    </a:cubicBezTo>
                    <a:cubicBezTo>
                      <a:pt x="1183005" y="1965192"/>
                      <a:pt x="1152716" y="2000529"/>
                      <a:pt x="1119854" y="2033390"/>
                    </a:cubicBezTo>
                    <a:cubicBezTo>
                      <a:pt x="966025" y="2187314"/>
                      <a:pt x="762667" y="2284850"/>
                      <a:pt x="547307" y="2308282"/>
                    </a:cubicBezTo>
                    <a:cubicBezTo>
                      <a:pt x="509111" y="2312378"/>
                      <a:pt x="480251" y="2344477"/>
                      <a:pt x="480251" y="2382768"/>
                    </a:cubicBezTo>
                    <a:lnTo>
                      <a:pt x="480251" y="2637275"/>
                    </a:lnTo>
                    <a:cubicBezTo>
                      <a:pt x="480251" y="2658231"/>
                      <a:pt x="489109" y="2678423"/>
                      <a:pt x="504635" y="2692616"/>
                    </a:cubicBezTo>
                    <a:cubicBezTo>
                      <a:pt x="518446" y="2705284"/>
                      <a:pt x="536639" y="2712332"/>
                      <a:pt x="555212" y="2712332"/>
                    </a:cubicBezTo>
                    <a:cubicBezTo>
                      <a:pt x="557308" y="2712332"/>
                      <a:pt x="559499" y="2712237"/>
                      <a:pt x="561594" y="2712047"/>
                    </a:cubicBezTo>
                    <a:cubicBezTo>
                      <a:pt x="849249" y="2687187"/>
                      <a:pt x="1116902" y="2573553"/>
                      <a:pt x="1335405" y="2383530"/>
                    </a:cubicBezTo>
                    <a:cubicBezTo>
                      <a:pt x="1357789" y="2364098"/>
                      <a:pt x="1360075" y="2330285"/>
                      <a:pt x="1340644" y="2307901"/>
                    </a:cubicBezTo>
                    <a:cubicBezTo>
                      <a:pt x="1321213" y="2285613"/>
                      <a:pt x="1287399" y="2283231"/>
                      <a:pt x="1265015" y="2302662"/>
                    </a:cubicBezTo>
                    <a:cubicBezTo>
                      <a:pt x="1072706" y="2470016"/>
                      <a:pt x="838962" y="2572982"/>
                      <a:pt x="587407" y="2601843"/>
                    </a:cubicBezTo>
                    <a:lnTo>
                      <a:pt x="587407" y="2411343"/>
                    </a:lnTo>
                    <a:cubicBezTo>
                      <a:pt x="816388" y="2380100"/>
                      <a:pt x="1031462" y="2273516"/>
                      <a:pt x="1195673" y="2109210"/>
                    </a:cubicBezTo>
                    <a:cubicBezTo>
                      <a:pt x="1258729" y="2046154"/>
                      <a:pt x="1313116" y="1975574"/>
                      <a:pt x="1358170" y="1899659"/>
                    </a:cubicBezTo>
                    <a:cubicBezTo>
                      <a:pt x="1447229" y="1876800"/>
                      <a:pt x="1533049" y="1844224"/>
                      <a:pt x="1614392" y="1802885"/>
                    </a:cubicBezTo>
                    <a:cubicBezTo>
                      <a:pt x="1570006" y="1919281"/>
                      <a:pt x="1508284" y="2029104"/>
                      <a:pt x="1430274" y="2128736"/>
                    </a:cubicBezTo>
                    <a:cubicBezTo>
                      <a:pt x="1412081" y="2152072"/>
                      <a:pt x="1416177" y="2185695"/>
                      <a:pt x="1439418" y="2203983"/>
                    </a:cubicBezTo>
                    <a:cubicBezTo>
                      <a:pt x="1462754" y="2222271"/>
                      <a:pt x="1496378" y="2218080"/>
                      <a:pt x="1514666" y="2194839"/>
                    </a:cubicBezTo>
                    <a:cubicBezTo>
                      <a:pt x="1626013" y="2052631"/>
                      <a:pt x="1707071" y="1891373"/>
                      <a:pt x="1754505" y="1719637"/>
                    </a:cubicBezTo>
                    <a:cubicBezTo>
                      <a:pt x="1882712" y="1631626"/>
                      <a:pt x="1995392" y="1519231"/>
                      <a:pt x="2085023" y="1386167"/>
                    </a:cubicBezTo>
                    <a:cubicBezTo>
                      <a:pt x="2097310" y="1367879"/>
                      <a:pt x="2097310" y="1344162"/>
                      <a:pt x="2085118" y="1326159"/>
                    </a:cubicBezTo>
                    <a:lnTo>
                      <a:pt x="2085118" y="1326159"/>
                    </a:lnTo>
                    <a:close/>
                    <a:moveTo>
                      <a:pt x="1195769" y="603116"/>
                    </a:moveTo>
                    <a:cubicBezTo>
                      <a:pt x="1031462" y="438810"/>
                      <a:pt x="816483" y="332225"/>
                      <a:pt x="587502" y="300983"/>
                    </a:cubicBezTo>
                    <a:lnTo>
                      <a:pt x="587502" y="110483"/>
                    </a:lnTo>
                    <a:cubicBezTo>
                      <a:pt x="866965" y="142773"/>
                      <a:pt x="1129284" y="269360"/>
                      <a:pt x="1329404" y="469481"/>
                    </a:cubicBezTo>
                    <a:cubicBezTo>
                      <a:pt x="1455230" y="595211"/>
                      <a:pt x="1551908" y="745610"/>
                      <a:pt x="1614392" y="909345"/>
                    </a:cubicBezTo>
                    <a:cubicBezTo>
                      <a:pt x="1533049" y="868007"/>
                      <a:pt x="1447229" y="835431"/>
                      <a:pt x="1358265" y="812571"/>
                    </a:cubicBezTo>
                    <a:cubicBezTo>
                      <a:pt x="1313212" y="736752"/>
                      <a:pt x="1258824" y="666077"/>
                      <a:pt x="1195769" y="603116"/>
                    </a:cubicBezTo>
                    <a:lnTo>
                      <a:pt x="1195769" y="603116"/>
                    </a:lnTo>
                    <a:close/>
                    <a:moveTo>
                      <a:pt x="119158" y="1356068"/>
                    </a:moveTo>
                    <a:cubicBezTo>
                      <a:pt x="239173" y="1189475"/>
                      <a:pt x="399479" y="1060793"/>
                      <a:pt x="581882" y="979449"/>
                    </a:cubicBezTo>
                    <a:cubicBezTo>
                      <a:pt x="488156" y="1070984"/>
                      <a:pt x="406432" y="1190809"/>
                      <a:pt x="342614" y="1334255"/>
                    </a:cubicBezTo>
                    <a:cubicBezTo>
                      <a:pt x="336423" y="1348067"/>
                      <a:pt x="336423" y="1363878"/>
                      <a:pt x="342614" y="1377785"/>
                    </a:cubicBezTo>
                    <a:cubicBezTo>
                      <a:pt x="406336" y="1521231"/>
                      <a:pt x="488061" y="1641056"/>
                      <a:pt x="581882" y="1732591"/>
                    </a:cubicBezTo>
                    <a:cubicBezTo>
                      <a:pt x="399479" y="1651343"/>
                      <a:pt x="239173" y="1522660"/>
                      <a:pt x="119158" y="1356068"/>
                    </a:cubicBezTo>
                    <a:lnTo>
                      <a:pt x="119158" y="1356068"/>
                    </a:lnTo>
                    <a:close/>
                    <a:moveTo>
                      <a:pt x="1047274" y="1831556"/>
                    </a:moveTo>
                    <a:cubicBezTo>
                      <a:pt x="811530" y="1831556"/>
                      <a:pt x="589693" y="1654296"/>
                      <a:pt x="450437" y="1356068"/>
                    </a:cubicBezTo>
                    <a:cubicBezTo>
                      <a:pt x="589693" y="1057745"/>
                      <a:pt x="811530" y="880484"/>
                      <a:pt x="1047274" y="880484"/>
                    </a:cubicBezTo>
                    <a:cubicBezTo>
                      <a:pt x="1283113" y="880484"/>
                      <a:pt x="1504855" y="1057745"/>
                      <a:pt x="1644110" y="1356068"/>
                    </a:cubicBezTo>
                    <a:cubicBezTo>
                      <a:pt x="1504855" y="1654296"/>
                      <a:pt x="1283113" y="1831556"/>
                      <a:pt x="1047274" y="1831556"/>
                    </a:cubicBezTo>
                    <a:lnTo>
                      <a:pt x="1047274" y="1831556"/>
                    </a:lnTo>
                    <a:close/>
                    <a:moveTo>
                      <a:pt x="1512665" y="1732686"/>
                    </a:moveTo>
                    <a:cubicBezTo>
                      <a:pt x="1606391" y="1641151"/>
                      <a:pt x="1688116" y="1521326"/>
                      <a:pt x="1751838" y="1377880"/>
                    </a:cubicBezTo>
                    <a:cubicBezTo>
                      <a:pt x="1757934" y="1363973"/>
                      <a:pt x="1757934" y="1348162"/>
                      <a:pt x="1751838" y="1334351"/>
                    </a:cubicBezTo>
                    <a:cubicBezTo>
                      <a:pt x="1688021" y="1190904"/>
                      <a:pt x="1606391" y="1071080"/>
                      <a:pt x="1512570" y="979545"/>
                    </a:cubicBezTo>
                    <a:cubicBezTo>
                      <a:pt x="1694879" y="1060793"/>
                      <a:pt x="1855280" y="1189475"/>
                      <a:pt x="1975295" y="1356163"/>
                    </a:cubicBezTo>
                    <a:cubicBezTo>
                      <a:pt x="1855375" y="1522660"/>
                      <a:pt x="1695069" y="1651343"/>
                      <a:pt x="1512665" y="1732686"/>
                    </a:cubicBezTo>
                    <a:lnTo>
                      <a:pt x="1512665" y="173268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prstClr val="black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endParaRPr>
              </a:p>
            </p:txBody>
          </p:sp>
        </p:grpSp>
        <p:sp>
          <p:nvSpPr>
            <p:cNvPr id="74" name="任意多边形: 形状 41"/>
            <p:cNvSpPr/>
            <p:nvPr/>
          </p:nvSpPr>
          <p:spPr>
            <a:xfrm>
              <a:off x="6513004" y="3046190"/>
              <a:ext cx="709293" cy="729615"/>
            </a:xfrm>
            <a:custGeom>
              <a:avLst/>
              <a:gdLst>
                <a:gd name="connsiteX0" fmla="*/ 605599 w 709293"/>
                <a:gd name="connsiteY0" fmla="*/ 273272 h 729615"/>
                <a:gd name="connsiteX1" fmla="*/ 674751 w 709293"/>
                <a:gd name="connsiteY1" fmla="*/ 304324 h 729615"/>
                <a:gd name="connsiteX2" fmla="*/ 705803 w 709293"/>
                <a:gd name="connsiteY2" fmla="*/ 235267 h 729615"/>
                <a:gd name="connsiteX3" fmla="*/ 364807 w 709293"/>
                <a:gd name="connsiteY3" fmla="*/ 0 h 729615"/>
                <a:gd name="connsiteX4" fmla="*/ 0 w 709293"/>
                <a:gd name="connsiteY4" fmla="*/ 364808 h 729615"/>
                <a:gd name="connsiteX5" fmla="*/ 364807 w 709293"/>
                <a:gd name="connsiteY5" fmla="*/ 729615 h 729615"/>
                <a:gd name="connsiteX6" fmla="*/ 690848 w 709293"/>
                <a:gd name="connsiteY6" fmla="*/ 528447 h 729615"/>
                <a:gd name="connsiteX7" fmla="*/ 667036 w 709293"/>
                <a:gd name="connsiteY7" fmla="*/ 456533 h 729615"/>
                <a:gd name="connsiteX8" fmla="*/ 595122 w 709293"/>
                <a:gd name="connsiteY8" fmla="*/ 480346 h 729615"/>
                <a:gd name="connsiteX9" fmla="*/ 364807 w 709293"/>
                <a:gd name="connsiteY9" fmla="*/ 622459 h 729615"/>
                <a:gd name="connsiteX10" fmla="*/ 107156 w 709293"/>
                <a:gd name="connsiteY10" fmla="*/ 364808 h 729615"/>
                <a:gd name="connsiteX11" fmla="*/ 364807 w 709293"/>
                <a:gd name="connsiteY11" fmla="*/ 107156 h 729615"/>
                <a:gd name="connsiteX12" fmla="*/ 605599 w 709293"/>
                <a:gd name="connsiteY12" fmla="*/ 273272 h 729615"/>
                <a:gd name="connsiteX13" fmla="*/ 605599 w 709293"/>
                <a:gd name="connsiteY13" fmla="*/ 273272 h 72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09293" h="729615">
                  <a:moveTo>
                    <a:pt x="605599" y="273272"/>
                  </a:moveTo>
                  <a:cubicBezTo>
                    <a:pt x="616172" y="300990"/>
                    <a:pt x="647129" y="314896"/>
                    <a:pt x="674751" y="304324"/>
                  </a:cubicBezTo>
                  <a:cubicBezTo>
                    <a:pt x="702373" y="293846"/>
                    <a:pt x="716280" y="262890"/>
                    <a:pt x="705803" y="235267"/>
                  </a:cubicBezTo>
                  <a:cubicBezTo>
                    <a:pt x="652367" y="94488"/>
                    <a:pt x="515303" y="0"/>
                    <a:pt x="364807" y="0"/>
                  </a:cubicBezTo>
                  <a:cubicBezTo>
                    <a:pt x="163640" y="0"/>
                    <a:pt x="0" y="163640"/>
                    <a:pt x="0" y="364808"/>
                  </a:cubicBezTo>
                  <a:cubicBezTo>
                    <a:pt x="0" y="565976"/>
                    <a:pt x="163640" y="729615"/>
                    <a:pt x="364807" y="729615"/>
                  </a:cubicBezTo>
                  <a:cubicBezTo>
                    <a:pt x="503492" y="729615"/>
                    <a:pt x="628460" y="652558"/>
                    <a:pt x="690848" y="528447"/>
                  </a:cubicBezTo>
                  <a:cubicBezTo>
                    <a:pt x="704088" y="501967"/>
                    <a:pt x="693515" y="469773"/>
                    <a:pt x="667036" y="456533"/>
                  </a:cubicBezTo>
                  <a:cubicBezTo>
                    <a:pt x="640652" y="443198"/>
                    <a:pt x="608362" y="453866"/>
                    <a:pt x="595122" y="480346"/>
                  </a:cubicBezTo>
                  <a:cubicBezTo>
                    <a:pt x="551021" y="568071"/>
                    <a:pt x="462820" y="622459"/>
                    <a:pt x="364807" y="622459"/>
                  </a:cubicBezTo>
                  <a:cubicBezTo>
                    <a:pt x="222790" y="622459"/>
                    <a:pt x="107156" y="506921"/>
                    <a:pt x="107156" y="364808"/>
                  </a:cubicBezTo>
                  <a:cubicBezTo>
                    <a:pt x="107156" y="222695"/>
                    <a:pt x="222695" y="107156"/>
                    <a:pt x="364807" y="107156"/>
                  </a:cubicBezTo>
                  <a:cubicBezTo>
                    <a:pt x="471106" y="107061"/>
                    <a:pt x="567880" y="173831"/>
                    <a:pt x="605599" y="273272"/>
                  </a:cubicBezTo>
                  <a:lnTo>
                    <a:pt x="605599" y="273272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75" name="任意多边形: 形状 42"/>
            <p:cNvSpPr/>
            <p:nvPr/>
          </p:nvSpPr>
          <p:spPr>
            <a:xfrm>
              <a:off x="6716839" y="3249834"/>
              <a:ext cx="321945" cy="322040"/>
            </a:xfrm>
            <a:custGeom>
              <a:avLst/>
              <a:gdLst>
                <a:gd name="connsiteX0" fmla="*/ 0 w 321945"/>
                <a:gd name="connsiteY0" fmla="*/ 161068 h 322040"/>
                <a:gd name="connsiteX1" fmla="*/ 160972 w 321945"/>
                <a:gd name="connsiteY1" fmla="*/ 322040 h 322040"/>
                <a:gd name="connsiteX2" fmla="*/ 321945 w 321945"/>
                <a:gd name="connsiteY2" fmla="*/ 161068 h 322040"/>
                <a:gd name="connsiteX3" fmla="*/ 160972 w 321945"/>
                <a:gd name="connsiteY3" fmla="*/ 0 h 322040"/>
                <a:gd name="connsiteX4" fmla="*/ 0 w 321945"/>
                <a:gd name="connsiteY4" fmla="*/ 161068 h 322040"/>
                <a:gd name="connsiteX5" fmla="*/ 0 w 321945"/>
                <a:gd name="connsiteY5" fmla="*/ 161068 h 322040"/>
                <a:gd name="connsiteX6" fmla="*/ 214789 w 321945"/>
                <a:gd name="connsiteY6" fmla="*/ 161068 h 322040"/>
                <a:gd name="connsiteX7" fmla="*/ 160972 w 321945"/>
                <a:gd name="connsiteY7" fmla="*/ 214884 h 322040"/>
                <a:gd name="connsiteX8" fmla="*/ 107156 w 321945"/>
                <a:gd name="connsiteY8" fmla="*/ 161068 h 322040"/>
                <a:gd name="connsiteX9" fmla="*/ 160972 w 321945"/>
                <a:gd name="connsiteY9" fmla="*/ 107156 h 322040"/>
                <a:gd name="connsiteX10" fmla="*/ 214789 w 321945"/>
                <a:gd name="connsiteY10" fmla="*/ 161068 h 322040"/>
                <a:gd name="connsiteX11" fmla="*/ 214789 w 321945"/>
                <a:gd name="connsiteY11" fmla="*/ 161068 h 322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945" h="322040">
                  <a:moveTo>
                    <a:pt x="0" y="161068"/>
                  </a:moveTo>
                  <a:cubicBezTo>
                    <a:pt x="0" y="249841"/>
                    <a:pt x="72200" y="322040"/>
                    <a:pt x="160972" y="322040"/>
                  </a:cubicBezTo>
                  <a:cubicBezTo>
                    <a:pt x="249746" y="322040"/>
                    <a:pt x="321945" y="249841"/>
                    <a:pt x="321945" y="161068"/>
                  </a:cubicBezTo>
                  <a:cubicBezTo>
                    <a:pt x="321945" y="72200"/>
                    <a:pt x="249746" y="0"/>
                    <a:pt x="160972" y="0"/>
                  </a:cubicBezTo>
                  <a:cubicBezTo>
                    <a:pt x="72200" y="0"/>
                    <a:pt x="0" y="72295"/>
                    <a:pt x="0" y="161068"/>
                  </a:cubicBezTo>
                  <a:lnTo>
                    <a:pt x="0" y="161068"/>
                  </a:lnTo>
                  <a:close/>
                  <a:moveTo>
                    <a:pt x="214789" y="161068"/>
                  </a:moveTo>
                  <a:cubicBezTo>
                    <a:pt x="214789" y="190786"/>
                    <a:pt x="190595" y="214884"/>
                    <a:pt x="160972" y="214884"/>
                  </a:cubicBezTo>
                  <a:cubicBezTo>
                    <a:pt x="131254" y="214884"/>
                    <a:pt x="107156" y="190691"/>
                    <a:pt x="107156" y="161068"/>
                  </a:cubicBezTo>
                  <a:cubicBezTo>
                    <a:pt x="107156" y="131350"/>
                    <a:pt x="131350" y="107156"/>
                    <a:pt x="160972" y="107156"/>
                  </a:cubicBezTo>
                  <a:cubicBezTo>
                    <a:pt x="190595" y="107156"/>
                    <a:pt x="214789" y="131350"/>
                    <a:pt x="214789" y="161068"/>
                  </a:cubicBezTo>
                  <a:lnTo>
                    <a:pt x="214789" y="16106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76" name="任意多边形: 形状 43"/>
            <p:cNvSpPr/>
            <p:nvPr/>
          </p:nvSpPr>
          <p:spPr>
            <a:xfrm>
              <a:off x="4267200" y="2054742"/>
              <a:ext cx="1968626" cy="1324727"/>
            </a:xfrm>
            <a:custGeom>
              <a:avLst/>
              <a:gdLst>
                <a:gd name="connsiteX0" fmla="*/ 785432 w 1968626"/>
                <a:gd name="connsiteY0" fmla="*/ 754466 h 1324727"/>
                <a:gd name="connsiteX1" fmla="*/ 650367 w 1968626"/>
                <a:gd name="connsiteY1" fmla="*/ 1237384 h 1324727"/>
                <a:gd name="connsiteX2" fmla="*/ 669798 w 1968626"/>
                <a:gd name="connsiteY2" fmla="*/ 1294343 h 1324727"/>
                <a:gd name="connsiteX3" fmla="*/ 725138 w 1968626"/>
                <a:gd name="connsiteY3" fmla="*/ 1318727 h 1324727"/>
                <a:gd name="connsiteX4" fmla="*/ 979646 w 1968626"/>
                <a:gd name="connsiteY4" fmla="*/ 1318727 h 1324727"/>
                <a:gd name="connsiteX5" fmla="*/ 1054227 w 1968626"/>
                <a:gd name="connsiteY5" fmla="*/ 1251671 h 1324727"/>
                <a:gd name="connsiteX6" fmla="*/ 1113949 w 1968626"/>
                <a:gd name="connsiteY6" fmla="*/ 1007545 h 1324727"/>
                <a:gd name="connsiteX7" fmla="*/ 1203103 w 1968626"/>
                <a:gd name="connsiteY7" fmla="*/ 1076221 h 1324727"/>
                <a:gd name="connsiteX8" fmla="*/ 1191197 w 1968626"/>
                <a:gd name="connsiteY8" fmla="*/ 1140990 h 1324727"/>
                <a:gd name="connsiteX9" fmla="*/ 1374934 w 1968626"/>
                <a:gd name="connsiteY9" fmla="*/ 1324728 h 1324727"/>
                <a:gd name="connsiteX10" fmla="*/ 1558671 w 1968626"/>
                <a:gd name="connsiteY10" fmla="*/ 1140990 h 1324727"/>
                <a:gd name="connsiteX11" fmla="*/ 1535621 w 1968626"/>
                <a:gd name="connsiteY11" fmla="*/ 1052027 h 1324727"/>
                <a:gd name="connsiteX12" fmla="*/ 1688211 w 1968626"/>
                <a:gd name="connsiteY12" fmla="*/ 894388 h 1324727"/>
                <a:gd name="connsiteX13" fmla="*/ 1771936 w 1968626"/>
                <a:gd name="connsiteY13" fmla="*/ 914676 h 1324727"/>
                <a:gd name="connsiteX14" fmla="*/ 1955673 w 1968626"/>
                <a:gd name="connsiteY14" fmla="*/ 730939 h 1324727"/>
                <a:gd name="connsiteX15" fmla="*/ 1771936 w 1968626"/>
                <a:gd name="connsiteY15" fmla="*/ 547202 h 1324727"/>
                <a:gd name="connsiteX16" fmla="*/ 1588199 w 1968626"/>
                <a:gd name="connsiteY16" fmla="*/ 730939 h 1324727"/>
                <a:gd name="connsiteX17" fmla="*/ 1611249 w 1968626"/>
                <a:gd name="connsiteY17" fmla="*/ 819903 h 1324727"/>
                <a:gd name="connsiteX18" fmla="*/ 1458659 w 1968626"/>
                <a:gd name="connsiteY18" fmla="*/ 977542 h 1324727"/>
                <a:gd name="connsiteX19" fmla="*/ 1374934 w 1968626"/>
                <a:gd name="connsiteY19" fmla="*/ 957253 h 1324727"/>
                <a:gd name="connsiteX20" fmla="*/ 1268444 w 1968626"/>
                <a:gd name="connsiteY20" fmla="*/ 991353 h 1324727"/>
                <a:gd name="connsiteX21" fmla="*/ 1159669 w 1968626"/>
                <a:gd name="connsiteY21" fmla="*/ 907533 h 1324727"/>
                <a:gd name="connsiteX22" fmla="*/ 1286066 w 1968626"/>
                <a:gd name="connsiteY22" fmla="*/ 724748 h 1324727"/>
                <a:gd name="connsiteX23" fmla="*/ 1281113 w 1968626"/>
                <a:gd name="connsiteY23" fmla="*/ 649120 h 1324727"/>
                <a:gd name="connsiteX24" fmla="*/ 1205484 w 1968626"/>
                <a:gd name="connsiteY24" fmla="*/ 654072 h 1324727"/>
                <a:gd name="connsiteX25" fmla="*/ 1073753 w 1968626"/>
                <a:gd name="connsiteY25" fmla="*/ 841334 h 1324727"/>
                <a:gd name="connsiteX26" fmla="*/ 922877 w 1968626"/>
                <a:gd name="connsiteY26" fmla="*/ 725034 h 1324727"/>
                <a:gd name="connsiteX27" fmla="*/ 1119664 w 1968626"/>
                <a:gd name="connsiteY27" fmla="*/ 469573 h 1324727"/>
                <a:gd name="connsiteX28" fmla="*/ 1861566 w 1968626"/>
                <a:gd name="connsiteY28" fmla="*/ 110576 h 1324727"/>
                <a:gd name="connsiteX29" fmla="*/ 1861566 w 1968626"/>
                <a:gd name="connsiteY29" fmla="*/ 301076 h 1324727"/>
                <a:gd name="connsiteX30" fmla="*/ 1402556 w 1968626"/>
                <a:gd name="connsiteY30" fmla="*/ 478908 h 1324727"/>
                <a:gd name="connsiteX31" fmla="*/ 1388840 w 1968626"/>
                <a:gd name="connsiteY31" fmla="*/ 553393 h 1324727"/>
                <a:gd name="connsiteX32" fmla="*/ 1463326 w 1968626"/>
                <a:gd name="connsiteY32" fmla="*/ 567109 h 1324727"/>
                <a:gd name="connsiteX33" fmla="*/ 1901571 w 1968626"/>
                <a:gd name="connsiteY33" fmla="*/ 404136 h 1324727"/>
                <a:gd name="connsiteX34" fmla="*/ 1968627 w 1968626"/>
                <a:gd name="connsiteY34" fmla="*/ 329556 h 1324727"/>
                <a:gd name="connsiteX35" fmla="*/ 1968627 w 1968626"/>
                <a:gd name="connsiteY35" fmla="*/ 75048 h 1324727"/>
                <a:gd name="connsiteX36" fmla="*/ 1944338 w 1968626"/>
                <a:gd name="connsiteY36" fmla="*/ 19707 h 1324727"/>
                <a:gd name="connsiteX37" fmla="*/ 1887379 w 1968626"/>
                <a:gd name="connsiteY37" fmla="*/ 276 h 1324727"/>
                <a:gd name="connsiteX38" fmla="*/ 1043845 w 1968626"/>
                <a:gd name="connsiteY38" fmla="*/ 393754 h 1324727"/>
                <a:gd name="connsiteX39" fmla="*/ 837343 w 1968626"/>
                <a:gd name="connsiteY39" fmla="*/ 659121 h 1324727"/>
                <a:gd name="connsiteX40" fmla="*/ 752761 w 1968626"/>
                <a:gd name="connsiteY40" fmla="*/ 593970 h 1324727"/>
                <a:gd name="connsiteX41" fmla="*/ 764572 w 1968626"/>
                <a:gd name="connsiteY41" fmla="*/ 529200 h 1324727"/>
                <a:gd name="connsiteX42" fmla="*/ 580835 w 1968626"/>
                <a:gd name="connsiteY42" fmla="*/ 345462 h 1324727"/>
                <a:gd name="connsiteX43" fmla="*/ 397097 w 1968626"/>
                <a:gd name="connsiteY43" fmla="*/ 529200 h 1324727"/>
                <a:gd name="connsiteX44" fmla="*/ 417290 w 1968626"/>
                <a:gd name="connsiteY44" fmla="*/ 612829 h 1324727"/>
                <a:gd name="connsiteX45" fmla="*/ 272796 w 1968626"/>
                <a:gd name="connsiteY45" fmla="*/ 752561 h 1324727"/>
                <a:gd name="connsiteX46" fmla="*/ 183737 w 1968626"/>
                <a:gd name="connsiteY46" fmla="*/ 729415 h 1324727"/>
                <a:gd name="connsiteX47" fmla="*/ 0 w 1968626"/>
                <a:gd name="connsiteY47" fmla="*/ 913152 h 1324727"/>
                <a:gd name="connsiteX48" fmla="*/ 183737 w 1968626"/>
                <a:gd name="connsiteY48" fmla="*/ 1096890 h 1324727"/>
                <a:gd name="connsiteX49" fmla="*/ 367475 w 1968626"/>
                <a:gd name="connsiteY49" fmla="*/ 913152 h 1324727"/>
                <a:gd name="connsiteX50" fmla="*/ 347186 w 1968626"/>
                <a:gd name="connsiteY50" fmla="*/ 829523 h 1324727"/>
                <a:gd name="connsiteX51" fmla="*/ 491681 w 1968626"/>
                <a:gd name="connsiteY51" fmla="*/ 689791 h 1324727"/>
                <a:gd name="connsiteX52" fmla="*/ 580739 w 1968626"/>
                <a:gd name="connsiteY52" fmla="*/ 712937 h 1324727"/>
                <a:gd name="connsiteX53" fmla="*/ 687134 w 1968626"/>
                <a:gd name="connsiteY53" fmla="*/ 678837 h 1324727"/>
                <a:gd name="connsiteX54" fmla="*/ 785432 w 1968626"/>
                <a:gd name="connsiteY54" fmla="*/ 754466 h 1324727"/>
                <a:gd name="connsiteX55" fmla="*/ 1771936 w 1968626"/>
                <a:gd name="connsiteY55" fmla="*/ 654263 h 1324727"/>
                <a:gd name="connsiteX56" fmla="*/ 1848517 w 1968626"/>
                <a:gd name="connsiteY56" fmla="*/ 730844 h 1324727"/>
                <a:gd name="connsiteX57" fmla="*/ 1771936 w 1968626"/>
                <a:gd name="connsiteY57" fmla="*/ 807425 h 1324727"/>
                <a:gd name="connsiteX58" fmla="*/ 1695355 w 1968626"/>
                <a:gd name="connsiteY58" fmla="*/ 730844 h 1324727"/>
                <a:gd name="connsiteX59" fmla="*/ 1771936 w 1968626"/>
                <a:gd name="connsiteY59" fmla="*/ 654263 h 1324727"/>
                <a:gd name="connsiteX60" fmla="*/ 1771936 w 1968626"/>
                <a:gd name="connsiteY60" fmla="*/ 654263 h 1324727"/>
                <a:gd name="connsiteX61" fmla="*/ 1374934 w 1968626"/>
                <a:gd name="connsiteY61" fmla="*/ 1064410 h 1324727"/>
                <a:gd name="connsiteX62" fmla="*/ 1451515 w 1968626"/>
                <a:gd name="connsiteY62" fmla="*/ 1140990 h 1324727"/>
                <a:gd name="connsiteX63" fmla="*/ 1374934 w 1968626"/>
                <a:gd name="connsiteY63" fmla="*/ 1217572 h 1324727"/>
                <a:gd name="connsiteX64" fmla="*/ 1298353 w 1968626"/>
                <a:gd name="connsiteY64" fmla="*/ 1140990 h 1324727"/>
                <a:gd name="connsiteX65" fmla="*/ 1374934 w 1968626"/>
                <a:gd name="connsiteY65" fmla="*/ 1064410 h 1324727"/>
                <a:gd name="connsiteX66" fmla="*/ 1374934 w 1968626"/>
                <a:gd name="connsiteY66" fmla="*/ 1064410 h 1324727"/>
                <a:gd name="connsiteX67" fmla="*/ 872204 w 1968626"/>
                <a:gd name="connsiteY67" fmla="*/ 821236 h 1324727"/>
                <a:gd name="connsiteX68" fmla="*/ 1025843 w 1968626"/>
                <a:gd name="connsiteY68" fmla="*/ 939632 h 1324727"/>
                <a:gd name="connsiteX69" fmla="*/ 951071 w 1968626"/>
                <a:gd name="connsiteY69" fmla="*/ 1211476 h 1324727"/>
                <a:gd name="connsiteX70" fmla="*/ 760571 w 1968626"/>
                <a:gd name="connsiteY70" fmla="*/ 1211476 h 1324727"/>
                <a:gd name="connsiteX71" fmla="*/ 872204 w 1968626"/>
                <a:gd name="connsiteY71" fmla="*/ 821236 h 1324727"/>
                <a:gd name="connsiteX72" fmla="*/ 872204 w 1968626"/>
                <a:gd name="connsiteY72" fmla="*/ 821236 h 1324727"/>
                <a:gd name="connsiteX73" fmla="*/ 183737 w 1968626"/>
                <a:gd name="connsiteY73" fmla="*/ 989829 h 1324727"/>
                <a:gd name="connsiteX74" fmla="*/ 107156 w 1968626"/>
                <a:gd name="connsiteY74" fmla="*/ 913248 h 1324727"/>
                <a:gd name="connsiteX75" fmla="*/ 183737 w 1968626"/>
                <a:gd name="connsiteY75" fmla="*/ 836667 h 1324727"/>
                <a:gd name="connsiteX76" fmla="*/ 260318 w 1968626"/>
                <a:gd name="connsiteY76" fmla="*/ 913248 h 1324727"/>
                <a:gd name="connsiteX77" fmla="*/ 183737 w 1968626"/>
                <a:gd name="connsiteY77" fmla="*/ 989829 h 1324727"/>
                <a:gd name="connsiteX78" fmla="*/ 183737 w 1968626"/>
                <a:gd name="connsiteY78" fmla="*/ 989829 h 1324727"/>
                <a:gd name="connsiteX79" fmla="*/ 580835 w 1968626"/>
                <a:gd name="connsiteY79" fmla="*/ 605781 h 1324727"/>
                <a:gd name="connsiteX80" fmla="*/ 504254 w 1968626"/>
                <a:gd name="connsiteY80" fmla="*/ 529200 h 1324727"/>
                <a:gd name="connsiteX81" fmla="*/ 580835 w 1968626"/>
                <a:gd name="connsiteY81" fmla="*/ 452619 h 1324727"/>
                <a:gd name="connsiteX82" fmla="*/ 657415 w 1968626"/>
                <a:gd name="connsiteY82" fmla="*/ 529200 h 1324727"/>
                <a:gd name="connsiteX83" fmla="*/ 580835 w 1968626"/>
                <a:gd name="connsiteY83" fmla="*/ 605781 h 1324727"/>
                <a:gd name="connsiteX84" fmla="*/ 580835 w 1968626"/>
                <a:gd name="connsiteY84" fmla="*/ 605781 h 132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</a:cxnLst>
              <a:rect l="l" t="t" r="r" b="b"/>
              <a:pathLst>
                <a:path w="1968626" h="1324727">
                  <a:moveTo>
                    <a:pt x="785432" y="754466"/>
                  </a:moveTo>
                  <a:cubicBezTo>
                    <a:pt x="711232" y="904771"/>
                    <a:pt x="664940" y="1068505"/>
                    <a:pt x="650367" y="1237384"/>
                  </a:cubicBezTo>
                  <a:cubicBezTo>
                    <a:pt x="648557" y="1258148"/>
                    <a:pt x="655606" y="1278913"/>
                    <a:pt x="669798" y="1294343"/>
                  </a:cubicBezTo>
                  <a:cubicBezTo>
                    <a:pt x="683990" y="1309773"/>
                    <a:pt x="704183" y="1318727"/>
                    <a:pt x="725138" y="1318727"/>
                  </a:cubicBezTo>
                  <a:lnTo>
                    <a:pt x="979646" y="1318727"/>
                  </a:lnTo>
                  <a:cubicBezTo>
                    <a:pt x="1018032" y="1318727"/>
                    <a:pt x="1050036" y="1289866"/>
                    <a:pt x="1054227" y="1251671"/>
                  </a:cubicBezTo>
                  <a:cubicBezTo>
                    <a:pt x="1063371" y="1167184"/>
                    <a:pt x="1083564" y="1085364"/>
                    <a:pt x="1113949" y="1007545"/>
                  </a:cubicBezTo>
                  <a:lnTo>
                    <a:pt x="1203103" y="1076221"/>
                  </a:lnTo>
                  <a:cubicBezTo>
                    <a:pt x="1195483" y="1096414"/>
                    <a:pt x="1191197" y="1118226"/>
                    <a:pt x="1191197" y="1140990"/>
                  </a:cubicBezTo>
                  <a:cubicBezTo>
                    <a:pt x="1191197" y="1242336"/>
                    <a:pt x="1273683" y="1324728"/>
                    <a:pt x="1374934" y="1324728"/>
                  </a:cubicBezTo>
                  <a:cubicBezTo>
                    <a:pt x="1476280" y="1324728"/>
                    <a:pt x="1558671" y="1242336"/>
                    <a:pt x="1558671" y="1140990"/>
                  </a:cubicBezTo>
                  <a:cubicBezTo>
                    <a:pt x="1558671" y="1108796"/>
                    <a:pt x="1550289" y="1078411"/>
                    <a:pt x="1535621" y="1052027"/>
                  </a:cubicBezTo>
                  <a:lnTo>
                    <a:pt x="1688211" y="894388"/>
                  </a:lnTo>
                  <a:cubicBezTo>
                    <a:pt x="1713357" y="907342"/>
                    <a:pt x="1741837" y="914676"/>
                    <a:pt x="1771936" y="914676"/>
                  </a:cubicBezTo>
                  <a:cubicBezTo>
                    <a:pt x="1873282" y="914676"/>
                    <a:pt x="1955673" y="832190"/>
                    <a:pt x="1955673" y="730939"/>
                  </a:cubicBezTo>
                  <a:cubicBezTo>
                    <a:pt x="1955673" y="629688"/>
                    <a:pt x="1873282" y="547202"/>
                    <a:pt x="1771936" y="547202"/>
                  </a:cubicBezTo>
                  <a:cubicBezTo>
                    <a:pt x="1670590" y="547202"/>
                    <a:pt x="1588199" y="629688"/>
                    <a:pt x="1588199" y="730939"/>
                  </a:cubicBezTo>
                  <a:cubicBezTo>
                    <a:pt x="1588199" y="763229"/>
                    <a:pt x="1596581" y="793518"/>
                    <a:pt x="1611249" y="819903"/>
                  </a:cubicBezTo>
                  <a:lnTo>
                    <a:pt x="1458659" y="977542"/>
                  </a:lnTo>
                  <a:cubicBezTo>
                    <a:pt x="1433513" y="964588"/>
                    <a:pt x="1405033" y="957253"/>
                    <a:pt x="1374934" y="957253"/>
                  </a:cubicBezTo>
                  <a:cubicBezTo>
                    <a:pt x="1335310" y="957253"/>
                    <a:pt x="1298543" y="969922"/>
                    <a:pt x="1268444" y="991353"/>
                  </a:cubicBezTo>
                  <a:lnTo>
                    <a:pt x="1159669" y="907533"/>
                  </a:lnTo>
                  <a:cubicBezTo>
                    <a:pt x="1194245" y="842572"/>
                    <a:pt x="1236536" y="781231"/>
                    <a:pt x="1286066" y="724748"/>
                  </a:cubicBezTo>
                  <a:cubicBezTo>
                    <a:pt x="1305592" y="702555"/>
                    <a:pt x="1303401" y="668646"/>
                    <a:pt x="1281113" y="649120"/>
                  </a:cubicBezTo>
                  <a:cubicBezTo>
                    <a:pt x="1258824" y="629593"/>
                    <a:pt x="1225010" y="631784"/>
                    <a:pt x="1205484" y="654072"/>
                  </a:cubicBezTo>
                  <a:cubicBezTo>
                    <a:pt x="1154525" y="712175"/>
                    <a:pt x="1110520" y="774945"/>
                    <a:pt x="1073753" y="841334"/>
                  </a:cubicBezTo>
                  <a:lnTo>
                    <a:pt x="922877" y="725034"/>
                  </a:lnTo>
                  <a:cubicBezTo>
                    <a:pt x="976884" y="632451"/>
                    <a:pt x="1042797" y="546440"/>
                    <a:pt x="1119664" y="469573"/>
                  </a:cubicBezTo>
                  <a:cubicBezTo>
                    <a:pt x="1319689" y="269453"/>
                    <a:pt x="1582007" y="142866"/>
                    <a:pt x="1861566" y="110576"/>
                  </a:cubicBezTo>
                  <a:lnTo>
                    <a:pt x="1861566" y="301076"/>
                  </a:lnTo>
                  <a:cubicBezTo>
                    <a:pt x="1697355" y="323460"/>
                    <a:pt x="1539240" y="384610"/>
                    <a:pt x="1402556" y="478908"/>
                  </a:cubicBezTo>
                  <a:cubicBezTo>
                    <a:pt x="1378172" y="495672"/>
                    <a:pt x="1372076" y="529104"/>
                    <a:pt x="1388840" y="553393"/>
                  </a:cubicBezTo>
                  <a:cubicBezTo>
                    <a:pt x="1405604" y="577777"/>
                    <a:pt x="1438942" y="583873"/>
                    <a:pt x="1463326" y="567109"/>
                  </a:cubicBezTo>
                  <a:cubicBezTo>
                    <a:pt x="1593342" y="477479"/>
                    <a:pt x="1744885" y="421186"/>
                    <a:pt x="1901571" y="404136"/>
                  </a:cubicBezTo>
                  <a:cubicBezTo>
                    <a:pt x="1939766" y="399945"/>
                    <a:pt x="1968627" y="367941"/>
                    <a:pt x="1968627" y="329556"/>
                  </a:cubicBezTo>
                  <a:lnTo>
                    <a:pt x="1968627" y="75048"/>
                  </a:lnTo>
                  <a:cubicBezTo>
                    <a:pt x="1968627" y="54093"/>
                    <a:pt x="1959769" y="33900"/>
                    <a:pt x="1944338" y="19707"/>
                  </a:cubicBezTo>
                  <a:cubicBezTo>
                    <a:pt x="1928908" y="5610"/>
                    <a:pt x="1908143" y="-1533"/>
                    <a:pt x="1887379" y="276"/>
                  </a:cubicBezTo>
                  <a:cubicBezTo>
                    <a:pt x="1569625" y="27804"/>
                    <a:pt x="1270064" y="167535"/>
                    <a:pt x="1043845" y="393754"/>
                  </a:cubicBezTo>
                  <a:cubicBezTo>
                    <a:pt x="963740" y="473859"/>
                    <a:pt x="894588" y="563109"/>
                    <a:pt x="837343" y="659121"/>
                  </a:cubicBezTo>
                  <a:lnTo>
                    <a:pt x="752761" y="593970"/>
                  </a:lnTo>
                  <a:cubicBezTo>
                    <a:pt x="760381" y="573777"/>
                    <a:pt x="764572" y="551964"/>
                    <a:pt x="764572" y="529200"/>
                  </a:cubicBezTo>
                  <a:cubicBezTo>
                    <a:pt x="764572" y="427854"/>
                    <a:pt x="682181" y="345462"/>
                    <a:pt x="580835" y="345462"/>
                  </a:cubicBezTo>
                  <a:cubicBezTo>
                    <a:pt x="479489" y="345462"/>
                    <a:pt x="397097" y="427949"/>
                    <a:pt x="397097" y="529200"/>
                  </a:cubicBezTo>
                  <a:cubicBezTo>
                    <a:pt x="397097" y="559299"/>
                    <a:pt x="404432" y="587683"/>
                    <a:pt x="417290" y="612829"/>
                  </a:cubicBezTo>
                  <a:lnTo>
                    <a:pt x="272796" y="752561"/>
                  </a:lnTo>
                  <a:cubicBezTo>
                    <a:pt x="246412" y="737893"/>
                    <a:pt x="216027" y="729415"/>
                    <a:pt x="183737" y="729415"/>
                  </a:cubicBezTo>
                  <a:cubicBezTo>
                    <a:pt x="82487" y="729415"/>
                    <a:pt x="0" y="811806"/>
                    <a:pt x="0" y="913152"/>
                  </a:cubicBezTo>
                  <a:cubicBezTo>
                    <a:pt x="0" y="1014498"/>
                    <a:pt x="82487" y="1096890"/>
                    <a:pt x="183737" y="1096890"/>
                  </a:cubicBezTo>
                  <a:cubicBezTo>
                    <a:pt x="285083" y="1096890"/>
                    <a:pt x="367475" y="1014498"/>
                    <a:pt x="367475" y="913152"/>
                  </a:cubicBezTo>
                  <a:cubicBezTo>
                    <a:pt x="367475" y="883053"/>
                    <a:pt x="360140" y="854574"/>
                    <a:pt x="347186" y="829523"/>
                  </a:cubicBezTo>
                  <a:lnTo>
                    <a:pt x="491681" y="689791"/>
                  </a:lnTo>
                  <a:cubicBezTo>
                    <a:pt x="518065" y="704460"/>
                    <a:pt x="548450" y="712937"/>
                    <a:pt x="580739" y="712937"/>
                  </a:cubicBezTo>
                  <a:cubicBezTo>
                    <a:pt x="620363" y="712937"/>
                    <a:pt x="657130" y="700269"/>
                    <a:pt x="687134" y="678837"/>
                  </a:cubicBezTo>
                  <a:lnTo>
                    <a:pt x="785432" y="754466"/>
                  </a:lnTo>
                  <a:close/>
                  <a:moveTo>
                    <a:pt x="1771936" y="654263"/>
                  </a:moveTo>
                  <a:cubicBezTo>
                    <a:pt x="1814132" y="654263"/>
                    <a:pt x="1848517" y="688648"/>
                    <a:pt x="1848517" y="730844"/>
                  </a:cubicBezTo>
                  <a:cubicBezTo>
                    <a:pt x="1848517" y="773040"/>
                    <a:pt x="1814132" y="807425"/>
                    <a:pt x="1771936" y="807425"/>
                  </a:cubicBezTo>
                  <a:cubicBezTo>
                    <a:pt x="1729740" y="807425"/>
                    <a:pt x="1695355" y="773040"/>
                    <a:pt x="1695355" y="730844"/>
                  </a:cubicBezTo>
                  <a:cubicBezTo>
                    <a:pt x="1695355" y="688648"/>
                    <a:pt x="1729740" y="654263"/>
                    <a:pt x="1771936" y="654263"/>
                  </a:cubicBezTo>
                  <a:lnTo>
                    <a:pt x="1771936" y="654263"/>
                  </a:lnTo>
                  <a:close/>
                  <a:moveTo>
                    <a:pt x="1374934" y="1064410"/>
                  </a:moveTo>
                  <a:cubicBezTo>
                    <a:pt x="1417225" y="1064410"/>
                    <a:pt x="1451515" y="1098795"/>
                    <a:pt x="1451515" y="1140990"/>
                  </a:cubicBezTo>
                  <a:cubicBezTo>
                    <a:pt x="1451515" y="1183281"/>
                    <a:pt x="1417130" y="1217572"/>
                    <a:pt x="1374934" y="1217572"/>
                  </a:cubicBezTo>
                  <a:cubicBezTo>
                    <a:pt x="1332738" y="1217572"/>
                    <a:pt x="1298353" y="1183186"/>
                    <a:pt x="1298353" y="1140990"/>
                  </a:cubicBezTo>
                  <a:cubicBezTo>
                    <a:pt x="1298258" y="1098700"/>
                    <a:pt x="1332643" y="1064410"/>
                    <a:pt x="1374934" y="1064410"/>
                  </a:cubicBezTo>
                  <a:lnTo>
                    <a:pt x="1374934" y="1064410"/>
                  </a:lnTo>
                  <a:close/>
                  <a:moveTo>
                    <a:pt x="872204" y="821236"/>
                  </a:moveTo>
                  <a:lnTo>
                    <a:pt x="1025843" y="939632"/>
                  </a:lnTo>
                  <a:cubicBezTo>
                    <a:pt x="989171" y="1025928"/>
                    <a:pt x="963835" y="1117178"/>
                    <a:pt x="951071" y="1211476"/>
                  </a:cubicBezTo>
                  <a:lnTo>
                    <a:pt x="760571" y="1211476"/>
                  </a:lnTo>
                  <a:cubicBezTo>
                    <a:pt x="776288" y="1075554"/>
                    <a:pt x="814292" y="943823"/>
                    <a:pt x="872204" y="821236"/>
                  </a:cubicBezTo>
                  <a:lnTo>
                    <a:pt x="872204" y="821236"/>
                  </a:lnTo>
                  <a:close/>
                  <a:moveTo>
                    <a:pt x="183737" y="989829"/>
                  </a:moveTo>
                  <a:cubicBezTo>
                    <a:pt x="141542" y="989829"/>
                    <a:pt x="107156" y="955443"/>
                    <a:pt x="107156" y="913248"/>
                  </a:cubicBezTo>
                  <a:cubicBezTo>
                    <a:pt x="107156" y="871052"/>
                    <a:pt x="141542" y="836667"/>
                    <a:pt x="183737" y="836667"/>
                  </a:cubicBezTo>
                  <a:cubicBezTo>
                    <a:pt x="225933" y="836667"/>
                    <a:pt x="260318" y="871052"/>
                    <a:pt x="260318" y="913248"/>
                  </a:cubicBezTo>
                  <a:cubicBezTo>
                    <a:pt x="260414" y="955443"/>
                    <a:pt x="226028" y="989829"/>
                    <a:pt x="183737" y="989829"/>
                  </a:cubicBezTo>
                  <a:lnTo>
                    <a:pt x="183737" y="989829"/>
                  </a:lnTo>
                  <a:close/>
                  <a:moveTo>
                    <a:pt x="580835" y="605781"/>
                  </a:moveTo>
                  <a:cubicBezTo>
                    <a:pt x="538639" y="605781"/>
                    <a:pt x="504254" y="571395"/>
                    <a:pt x="504254" y="529200"/>
                  </a:cubicBezTo>
                  <a:cubicBezTo>
                    <a:pt x="504254" y="487004"/>
                    <a:pt x="538639" y="452619"/>
                    <a:pt x="580835" y="452619"/>
                  </a:cubicBezTo>
                  <a:cubicBezTo>
                    <a:pt x="623030" y="452619"/>
                    <a:pt x="657415" y="487004"/>
                    <a:pt x="657415" y="529200"/>
                  </a:cubicBezTo>
                  <a:cubicBezTo>
                    <a:pt x="657415" y="571395"/>
                    <a:pt x="623030" y="605781"/>
                    <a:pt x="580835" y="605781"/>
                  </a:cubicBezTo>
                  <a:lnTo>
                    <a:pt x="580835" y="605781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77" name="任意多边形: 形状 44"/>
            <p:cNvSpPr/>
            <p:nvPr/>
          </p:nvSpPr>
          <p:spPr>
            <a:xfrm>
              <a:off x="5215604" y="4012120"/>
              <a:ext cx="428625" cy="428625"/>
            </a:xfrm>
            <a:custGeom>
              <a:avLst/>
              <a:gdLst>
                <a:gd name="connsiteX0" fmla="*/ 428625 w 428625"/>
                <a:gd name="connsiteY0" fmla="*/ 214313 h 428625"/>
                <a:gd name="connsiteX1" fmla="*/ 214313 w 428625"/>
                <a:gd name="connsiteY1" fmla="*/ 0 h 428625"/>
                <a:gd name="connsiteX2" fmla="*/ 0 w 428625"/>
                <a:gd name="connsiteY2" fmla="*/ 214313 h 428625"/>
                <a:gd name="connsiteX3" fmla="*/ 214313 w 428625"/>
                <a:gd name="connsiteY3" fmla="*/ 428625 h 428625"/>
                <a:gd name="connsiteX4" fmla="*/ 428625 w 428625"/>
                <a:gd name="connsiteY4" fmla="*/ 214313 h 428625"/>
                <a:gd name="connsiteX5" fmla="*/ 428625 w 428625"/>
                <a:gd name="connsiteY5" fmla="*/ 214313 h 428625"/>
                <a:gd name="connsiteX6" fmla="*/ 214313 w 428625"/>
                <a:gd name="connsiteY6" fmla="*/ 321469 h 428625"/>
                <a:gd name="connsiteX7" fmla="*/ 107156 w 428625"/>
                <a:gd name="connsiteY7" fmla="*/ 214313 h 428625"/>
                <a:gd name="connsiteX8" fmla="*/ 214313 w 428625"/>
                <a:gd name="connsiteY8" fmla="*/ 107156 h 428625"/>
                <a:gd name="connsiteX9" fmla="*/ 321469 w 428625"/>
                <a:gd name="connsiteY9" fmla="*/ 214313 h 428625"/>
                <a:gd name="connsiteX10" fmla="*/ 214313 w 428625"/>
                <a:gd name="connsiteY10" fmla="*/ 321469 h 428625"/>
                <a:gd name="connsiteX11" fmla="*/ 214313 w 428625"/>
                <a:gd name="connsiteY11" fmla="*/ 321469 h 42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8625" h="428625">
                  <a:moveTo>
                    <a:pt x="428625" y="214313"/>
                  </a:moveTo>
                  <a:cubicBezTo>
                    <a:pt x="428625" y="96107"/>
                    <a:pt x="332518" y="0"/>
                    <a:pt x="214313" y="0"/>
                  </a:cubicBezTo>
                  <a:cubicBezTo>
                    <a:pt x="96107" y="0"/>
                    <a:pt x="0" y="96107"/>
                    <a:pt x="0" y="214313"/>
                  </a:cubicBezTo>
                  <a:cubicBezTo>
                    <a:pt x="0" y="332518"/>
                    <a:pt x="96107" y="428625"/>
                    <a:pt x="214313" y="428625"/>
                  </a:cubicBezTo>
                  <a:cubicBezTo>
                    <a:pt x="332423" y="428625"/>
                    <a:pt x="428625" y="332422"/>
                    <a:pt x="428625" y="214313"/>
                  </a:cubicBezTo>
                  <a:lnTo>
                    <a:pt x="428625" y="214313"/>
                  </a:lnTo>
                  <a:close/>
                  <a:moveTo>
                    <a:pt x="214313" y="321469"/>
                  </a:moveTo>
                  <a:cubicBezTo>
                    <a:pt x="155258" y="321469"/>
                    <a:pt x="107156" y="273368"/>
                    <a:pt x="107156" y="214313"/>
                  </a:cubicBezTo>
                  <a:cubicBezTo>
                    <a:pt x="107156" y="155257"/>
                    <a:pt x="155258" y="107156"/>
                    <a:pt x="214313" y="107156"/>
                  </a:cubicBezTo>
                  <a:cubicBezTo>
                    <a:pt x="273368" y="107156"/>
                    <a:pt x="321469" y="155257"/>
                    <a:pt x="321469" y="214313"/>
                  </a:cubicBezTo>
                  <a:cubicBezTo>
                    <a:pt x="321469" y="273368"/>
                    <a:pt x="273368" y="321469"/>
                    <a:pt x="214313" y="321469"/>
                  </a:cubicBezTo>
                  <a:lnTo>
                    <a:pt x="214313" y="32146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78" name="椭圆 77"/>
          <p:cNvSpPr/>
          <p:nvPr/>
        </p:nvSpPr>
        <p:spPr>
          <a:xfrm>
            <a:off x="1628775" y="3690938"/>
            <a:ext cx="914400" cy="914400"/>
          </a:xfrm>
          <a:prstGeom prst="ellipse">
            <a:avLst/>
          </a:prstGeom>
          <a:gradFill>
            <a:gsLst>
              <a:gs pos="0">
                <a:srgbClr val="4AAFEE"/>
              </a:gs>
              <a:gs pos="100000">
                <a:srgbClr val="186CD2"/>
              </a:gs>
            </a:gsLst>
            <a:lin ang="5400000" scaled="1"/>
          </a:gradFill>
          <a:ln>
            <a:solidFill>
              <a:srgbClr val="269CEB"/>
            </a:solidFill>
          </a:ln>
          <a:effectLst>
            <a:outerShdw blurRad="279400" dist="139700" dir="5400000" algn="t" rotWithShape="0">
              <a:srgbClr val="186CD2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grpSp>
        <p:nvGrpSpPr>
          <p:cNvPr id="87" name="图形 3"/>
          <p:cNvGrpSpPr/>
          <p:nvPr>
            <p:custDataLst>
              <p:tags r:id="rId11"/>
            </p:custDataLst>
          </p:nvPr>
        </p:nvGrpSpPr>
        <p:grpSpPr>
          <a:xfrm>
            <a:off x="1840548" y="3919220"/>
            <a:ext cx="489585" cy="459105"/>
            <a:chOff x="837223" y="2534967"/>
            <a:chExt cx="583371" cy="546941"/>
          </a:xfrm>
          <a:solidFill>
            <a:schemeClr val="bg1"/>
          </a:solidFill>
        </p:grpSpPr>
        <p:sp>
          <p:nvSpPr>
            <p:cNvPr id="88" name="任意多边形: 形状 49"/>
            <p:cNvSpPr/>
            <p:nvPr/>
          </p:nvSpPr>
          <p:spPr>
            <a:xfrm>
              <a:off x="837223" y="2639561"/>
              <a:ext cx="583371" cy="442347"/>
            </a:xfrm>
            <a:custGeom>
              <a:avLst/>
              <a:gdLst>
                <a:gd name="connsiteX0" fmla="*/ 574803 w 583371"/>
                <a:gd name="connsiteY0" fmla="*/ 357549 h 442347"/>
                <a:gd name="connsiteX1" fmla="*/ 560645 w 583371"/>
                <a:gd name="connsiteY1" fmla="*/ 357549 h 442347"/>
                <a:gd name="connsiteX2" fmla="*/ 560645 w 583371"/>
                <a:gd name="connsiteY2" fmla="*/ 55920 h 442347"/>
                <a:gd name="connsiteX3" fmla="*/ 504724 w 583371"/>
                <a:gd name="connsiteY3" fmla="*/ 0 h 442347"/>
                <a:gd name="connsiteX4" fmla="*/ 482575 w 583371"/>
                <a:gd name="connsiteY4" fmla="*/ 0 h 442347"/>
                <a:gd name="connsiteX5" fmla="*/ 474022 w 583371"/>
                <a:gd name="connsiteY5" fmla="*/ 8553 h 442347"/>
                <a:gd name="connsiteX6" fmla="*/ 482575 w 583371"/>
                <a:gd name="connsiteY6" fmla="*/ 17121 h 442347"/>
                <a:gd name="connsiteX7" fmla="*/ 504724 w 583371"/>
                <a:gd name="connsiteY7" fmla="*/ 17121 h 442347"/>
                <a:gd name="connsiteX8" fmla="*/ 543524 w 583371"/>
                <a:gd name="connsiteY8" fmla="*/ 55920 h 442347"/>
                <a:gd name="connsiteX9" fmla="*/ 543524 w 583371"/>
                <a:gd name="connsiteY9" fmla="*/ 357549 h 442347"/>
                <a:gd name="connsiteX10" fmla="*/ 352216 w 583371"/>
                <a:gd name="connsiteY10" fmla="*/ 357549 h 442347"/>
                <a:gd name="connsiteX11" fmla="*/ 337648 w 583371"/>
                <a:gd name="connsiteY11" fmla="*/ 365251 h 442347"/>
                <a:gd name="connsiteX12" fmla="*/ 335080 w 583371"/>
                <a:gd name="connsiteY12" fmla="*/ 369018 h 442347"/>
                <a:gd name="connsiteX13" fmla="*/ 324507 w 583371"/>
                <a:gd name="connsiteY13" fmla="*/ 374609 h 442347"/>
                <a:gd name="connsiteX14" fmla="*/ 257725 w 583371"/>
                <a:gd name="connsiteY14" fmla="*/ 374609 h 442347"/>
                <a:gd name="connsiteX15" fmla="*/ 247152 w 583371"/>
                <a:gd name="connsiteY15" fmla="*/ 369018 h 442347"/>
                <a:gd name="connsiteX16" fmla="*/ 244584 w 583371"/>
                <a:gd name="connsiteY16" fmla="*/ 365251 h 442347"/>
                <a:gd name="connsiteX17" fmla="*/ 230015 w 583371"/>
                <a:gd name="connsiteY17" fmla="*/ 357549 h 442347"/>
                <a:gd name="connsiteX18" fmla="*/ 39847 w 583371"/>
                <a:gd name="connsiteY18" fmla="*/ 357549 h 442347"/>
                <a:gd name="connsiteX19" fmla="*/ 39847 w 583371"/>
                <a:gd name="connsiteY19" fmla="*/ 55920 h 442347"/>
                <a:gd name="connsiteX20" fmla="*/ 78647 w 583371"/>
                <a:gd name="connsiteY20" fmla="*/ 17121 h 442347"/>
                <a:gd name="connsiteX21" fmla="*/ 217847 w 583371"/>
                <a:gd name="connsiteY21" fmla="*/ 17121 h 442347"/>
                <a:gd name="connsiteX22" fmla="*/ 226415 w 583371"/>
                <a:gd name="connsiteY22" fmla="*/ 8553 h 442347"/>
                <a:gd name="connsiteX23" fmla="*/ 217847 w 583371"/>
                <a:gd name="connsiteY23" fmla="*/ 0 h 442347"/>
                <a:gd name="connsiteX24" fmla="*/ 78647 w 583371"/>
                <a:gd name="connsiteY24" fmla="*/ 0 h 442347"/>
                <a:gd name="connsiteX25" fmla="*/ 22727 w 583371"/>
                <a:gd name="connsiteY25" fmla="*/ 55920 h 442347"/>
                <a:gd name="connsiteX26" fmla="*/ 22727 w 583371"/>
                <a:gd name="connsiteY26" fmla="*/ 357549 h 442347"/>
                <a:gd name="connsiteX27" fmla="*/ 8553 w 583371"/>
                <a:gd name="connsiteY27" fmla="*/ 357549 h 442347"/>
                <a:gd name="connsiteX28" fmla="*/ 0 w 583371"/>
                <a:gd name="connsiteY28" fmla="*/ 366101 h 442347"/>
                <a:gd name="connsiteX29" fmla="*/ 0 w 583371"/>
                <a:gd name="connsiteY29" fmla="*/ 383921 h 442347"/>
                <a:gd name="connsiteX30" fmla="*/ 58427 w 583371"/>
                <a:gd name="connsiteY30" fmla="*/ 442348 h 442347"/>
                <a:gd name="connsiteX31" fmla="*/ 524944 w 583371"/>
                <a:gd name="connsiteY31" fmla="*/ 442348 h 442347"/>
                <a:gd name="connsiteX32" fmla="*/ 583371 w 583371"/>
                <a:gd name="connsiteY32" fmla="*/ 383921 h 442347"/>
                <a:gd name="connsiteX33" fmla="*/ 583371 w 583371"/>
                <a:gd name="connsiteY33" fmla="*/ 366101 h 442347"/>
                <a:gd name="connsiteX34" fmla="*/ 574803 w 583371"/>
                <a:gd name="connsiteY34" fmla="*/ 357549 h 442347"/>
                <a:gd name="connsiteX35" fmla="*/ 574803 w 583371"/>
                <a:gd name="connsiteY35" fmla="*/ 357549 h 442347"/>
                <a:gd name="connsiteX36" fmla="*/ 566235 w 583371"/>
                <a:gd name="connsiteY36" fmla="*/ 383921 h 442347"/>
                <a:gd name="connsiteX37" fmla="*/ 524929 w 583371"/>
                <a:gd name="connsiteY37" fmla="*/ 425227 h 442347"/>
                <a:gd name="connsiteX38" fmla="*/ 58427 w 583371"/>
                <a:gd name="connsiteY38" fmla="*/ 425227 h 442347"/>
                <a:gd name="connsiteX39" fmla="*/ 17121 w 583371"/>
                <a:gd name="connsiteY39" fmla="*/ 383921 h 442347"/>
                <a:gd name="connsiteX40" fmla="*/ 17121 w 583371"/>
                <a:gd name="connsiteY40" fmla="*/ 374670 h 442347"/>
                <a:gd name="connsiteX41" fmla="*/ 230000 w 583371"/>
                <a:gd name="connsiteY41" fmla="*/ 374670 h 442347"/>
                <a:gd name="connsiteX42" fmla="*/ 230426 w 583371"/>
                <a:gd name="connsiteY42" fmla="*/ 374882 h 442347"/>
                <a:gd name="connsiteX43" fmla="*/ 232993 w 583371"/>
                <a:gd name="connsiteY43" fmla="*/ 378650 h 442347"/>
                <a:gd name="connsiteX44" fmla="*/ 257725 w 583371"/>
                <a:gd name="connsiteY44" fmla="*/ 391730 h 442347"/>
                <a:gd name="connsiteX45" fmla="*/ 324507 w 583371"/>
                <a:gd name="connsiteY45" fmla="*/ 391730 h 442347"/>
                <a:gd name="connsiteX46" fmla="*/ 349239 w 583371"/>
                <a:gd name="connsiteY46" fmla="*/ 378650 h 442347"/>
                <a:gd name="connsiteX47" fmla="*/ 351806 w 583371"/>
                <a:gd name="connsiteY47" fmla="*/ 374882 h 442347"/>
                <a:gd name="connsiteX48" fmla="*/ 351806 w 583371"/>
                <a:gd name="connsiteY48" fmla="*/ 374882 h 442347"/>
                <a:gd name="connsiteX49" fmla="*/ 352216 w 583371"/>
                <a:gd name="connsiteY49" fmla="*/ 374670 h 442347"/>
                <a:gd name="connsiteX50" fmla="*/ 566250 w 583371"/>
                <a:gd name="connsiteY50" fmla="*/ 374670 h 442347"/>
                <a:gd name="connsiteX51" fmla="*/ 566250 w 583371"/>
                <a:gd name="connsiteY51" fmla="*/ 383921 h 442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583371" h="442347">
                  <a:moveTo>
                    <a:pt x="574803" y="357549"/>
                  </a:moveTo>
                  <a:lnTo>
                    <a:pt x="560645" y="357549"/>
                  </a:lnTo>
                  <a:lnTo>
                    <a:pt x="560645" y="55920"/>
                  </a:lnTo>
                  <a:cubicBezTo>
                    <a:pt x="560645" y="25081"/>
                    <a:pt x="535563" y="0"/>
                    <a:pt x="504724" y="0"/>
                  </a:cubicBezTo>
                  <a:lnTo>
                    <a:pt x="482575" y="0"/>
                  </a:lnTo>
                  <a:cubicBezTo>
                    <a:pt x="477851" y="0"/>
                    <a:pt x="474022" y="3828"/>
                    <a:pt x="474022" y="8553"/>
                  </a:cubicBezTo>
                  <a:cubicBezTo>
                    <a:pt x="474022" y="13277"/>
                    <a:pt x="477851" y="17121"/>
                    <a:pt x="482575" y="17121"/>
                  </a:cubicBezTo>
                  <a:lnTo>
                    <a:pt x="504724" y="17121"/>
                  </a:lnTo>
                  <a:cubicBezTo>
                    <a:pt x="526114" y="17121"/>
                    <a:pt x="543524" y="34530"/>
                    <a:pt x="543524" y="55920"/>
                  </a:cubicBezTo>
                  <a:lnTo>
                    <a:pt x="543524" y="357549"/>
                  </a:lnTo>
                  <a:lnTo>
                    <a:pt x="352216" y="357549"/>
                  </a:lnTo>
                  <a:cubicBezTo>
                    <a:pt x="346383" y="357549"/>
                    <a:pt x="340929" y="360420"/>
                    <a:pt x="337648" y="365251"/>
                  </a:cubicBezTo>
                  <a:lnTo>
                    <a:pt x="335080" y="369018"/>
                  </a:lnTo>
                  <a:cubicBezTo>
                    <a:pt x="332695" y="372527"/>
                    <a:pt x="328745" y="374609"/>
                    <a:pt x="324507" y="374609"/>
                  </a:cubicBezTo>
                  <a:lnTo>
                    <a:pt x="257725" y="374609"/>
                  </a:lnTo>
                  <a:cubicBezTo>
                    <a:pt x="253486" y="374609"/>
                    <a:pt x="249537" y="372512"/>
                    <a:pt x="247152" y="369018"/>
                  </a:cubicBezTo>
                  <a:lnTo>
                    <a:pt x="244584" y="365251"/>
                  </a:lnTo>
                  <a:cubicBezTo>
                    <a:pt x="241303" y="360420"/>
                    <a:pt x="235849" y="357549"/>
                    <a:pt x="230015" y="357549"/>
                  </a:cubicBezTo>
                  <a:lnTo>
                    <a:pt x="39847" y="357549"/>
                  </a:lnTo>
                  <a:lnTo>
                    <a:pt x="39847" y="55920"/>
                  </a:lnTo>
                  <a:cubicBezTo>
                    <a:pt x="39847" y="34530"/>
                    <a:pt x="57257" y="17121"/>
                    <a:pt x="78647" y="17121"/>
                  </a:cubicBezTo>
                  <a:lnTo>
                    <a:pt x="217847" y="17121"/>
                  </a:lnTo>
                  <a:cubicBezTo>
                    <a:pt x="222572" y="17121"/>
                    <a:pt x="226415" y="13293"/>
                    <a:pt x="226415" y="8553"/>
                  </a:cubicBezTo>
                  <a:cubicBezTo>
                    <a:pt x="226415" y="3828"/>
                    <a:pt x="222587" y="0"/>
                    <a:pt x="217847" y="0"/>
                  </a:cubicBezTo>
                  <a:lnTo>
                    <a:pt x="78647" y="0"/>
                  </a:lnTo>
                  <a:cubicBezTo>
                    <a:pt x="47808" y="0"/>
                    <a:pt x="22727" y="25081"/>
                    <a:pt x="22727" y="55920"/>
                  </a:cubicBezTo>
                  <a:lnTo>
                    <a:pt x="22727" y="357549"/>
                  </a:lnTo>
                  <a:lnTo>
                    <a:pt x="8553" y="357549"/>
                  </a:lnTo>
                  <a:cubicBezTo>
                    <a:pt x="3828" y="357549"/>
                    <a:pt x="0" y="361377"/>
                    <a:pt x="0" y="366101"/>
                  </a:cubicBezTo>
                  <a:lnTo>
                    <a:pt x="0" y="383921"/>
                  </a:lnTo>
                  <a:cubicBezTo>
                    <a:pt x="0" y="416142"/>
                    <a:pt x="26205" y="442348"/>
                    <a:pt x="58427" y="442348"/>
                  </a:cubicBezTo>
                  <a:lnTo>
                    <a:pt x="524944" y="442348"/>
                  </a:lnTo>
                  <a:cubicBezTo>
                    <a:pt x="557151" y="442348"/>
                    <a:pt x="583371" y="416142"/>
                    <a:pt x="583371" y="383921"/>
                  </a:cubicBezTo>
                  <a:lnTo>
                    <a:pt x="583371" y="366101"/>
                  </a:lnTo>
                  <a:cubicBezTo>
                    <a:pt x="583356" y="361377"/>
                    <a:pt x="579528" y="357549"/>
                    <a:pt x="574803" y="357549"/>
                  </a:cubicBezTo>
                  <a:lnTo>
                    <a:pt x="574803" y="357549"/>
                  </a:lnTo>
                  <a:close/>
                  <a:moveTo>
                    <a:pt x="566235" y="383921"/>
                  </a:moveTo>
                  <a:cubicBezTo>
                    <a:pt x="566235" y="406693"/>
                    <a:pt x="547701" y="425227"/>
                    <a:pt x="524929" y="425227"/>
                  </a:cubicBezTo>
                  <a:lnTo>
                    <a:pt x="58427" y="425227"/>
                  </a:lnTo>
                  <a:cubicBezTo>
                    <a:pt x="35655" y="425227"/>
                    <a:pt x="17121" y="406693"/>
                    <a:pt x="17121" y="383921"/>
                  </a:cubicBezTo>
                  <a:lnTo>
                    <a:pt x="17121" y="374670"/>
                  </a:lnTo>
                  <a:lnTo>
                    <a:pt x="230000" y="374670"/>
                  </a:lnTo>
                  <a:cubicBezTo>
                    <a:pt x="230167" y="374670"/>
                    <a:pt x="230334" y="374745"/>
                    <a:pt x="230426" y="374882"/>
                  </a:cubicBezTo>
                  <a:lnTo>
                    <a:pt x="232993" y="378650"/>
                  </a:lnTo>
                  <a:cubicBezTo>
                    <a:pt x="238568" y="386838"/>
                    <a:pt x="247805" y="391730"/>
                    <a:pt x="257725" y="391730"/>
                  </a:cubicBezTo>
                  <a:lnTo>
                    <a:pt x="324507" y="391730"/>
                  </a:lnTo>
                  <a:cubicBezTo>
                    <a:pt x="334412" y="391730"/>
                    <a:pt x="343664" y="386838"/>
                    <a:pt x="349239" y="378650"/>
                  </a:cubicBezTo>
                  <a:lnTo>
                    <a:pt x="351806" y="374882"/>
                  </a:lnTo>
                  <a:lnTo>
                    <a:pt x="351806" y="374882"/>
                  </a:lnTo>
                  <a:cubicBezTo>
                    <a:pt x="351897" y="374745"/>
                    <a:pt x="352049" y="374670"/>
                    <a:pt x="352216" y="374670"/>
                  </a:cubicBezTo>
                  <a:lnTo>
                    <a:pt x="566250" y="374670"/>
                  </a:lnTo>
                  <a:lnTo>
                    <a:pt x="566250" y="383921"/>
                  </a:lnTo>
                  <a:close/>
                </a:path>
              </a:pathLst>
            </a:custGeom>
            <a:grpFill/>
            <a:ln w="151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90" name="任意多边形: 形状 50"/>
            <p:cNvSpPr/>
            <p:nvPr/>
          </p:nvSpPr>
          <p:spPr>
            <a:xfrm>
              <a:off x="1157035" y="2639561"/>
              <a:ext cx="49296" cy="17120"/>
            </a:xfrm>
            <a:custGeom>
              <a:avLst/>
              <a:gdLst>
                <a:gd name="connsiteX0" fmla="*/ 0 w 49296"/>
                <a:gd name="connsiteY0" fmla="*/ 8553 h 17120"/>
                <a:gd name="connsiteX1" fmla="*/ 8553 w 49296"/>
                <a:gd name="connsiteY1" fmla="*/ 17121 h 17120"/>
                <a:gd name="connsiteX2" fmla="*/ 40744 w 49296"/>
                <a:gd name="connsiteY2" fmla="*/ 17121 h 17120"/>
                <a:gd name="connsiteX3" fmla="*/ 49297 w 49296"/>
                <a:gd name="connsiteY3" fmla="*/ 8553 h 17120"/>
                <a:gd name="connsiteX4" fmla="*/ 40744 w 49296"/>
                <a:gd name="connsiteY4" fmla="*/ 0 h 17120"/>
                <a:gd name="connsiteX5" fmla="*/ 8553 w 49296"/>
                <a:gd name="connsiteY5" fmla="*/ 0 h 17120"/>
                <a:gd name="connsiteX6" fmla="*/ 0 w 49296"/>
                <a:gd name="connsiteY6" fmla="*/ 8553 h 17120"/>
                <a:gd name="connsiteX7" fmla="*/ 0 w 49296"/>
                <a:gd name="connsiteY7" fmla="*/ 8553 h 17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296" h="17120">
                  <a:moveTo>
                    <a:pt x="0" y="8553"/>
                  </a:moveTo>
                  <a:cubicBezTo>
                    <a:pt x="0" y="13277"/>
                    <a:pt x="3828" y="17121"/>
                    <a:pt x="8553" y="17121"/>
                  </a:cubicBezTo>
                  <a:lnTo>
                    <a:pt x="40744" y="17121"/>
                  </a:lnTo>
                  <a:cubicBezTo>
                    <a:pt x="45468" y="17121"/>
                    <a:pt x="49297" y="13293"/>
                    <a:pt x="49297" y="8553"/>
                  </a:cubicBezTo>
                  <a:cubicBezTo>
                    <a:pt x="49297" y="3828"/>
                    <a:pt x="45468" y="0"/>
                    <a:pt x="40744" y="0"/>
                  </a:cubicBezTo>
                  <a:lnTo>
                    <a:pt x="8553" y="0"/>
                  </a:lnTo>
                  <a:cubicBezTo>
                    <a:pt x="3828" y="0"/>
                    <a:pt x="0" y="3828"/>
                    <a:pt x="0" y="8553"/>
                  </a:cubicBezTo>
                  <a:lnTo>
                    <a:pt x="0" y="8553"/>
                  </a:lnTo>
                  <a:close/>
                </a:path>
              </a:pathLst>
            </a:custGeom>
            <a:grpFill/>
            <a:ln w="151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91" name="任意多边形: 形状 51"/>
            <p:cNvSpPr/>
            <p:nvPr/>
          </p:nvSpPr>
          <p:spPr>
            <a:xfrm>
              <a:off x="1157035" y="2676081"/>
              <a:ext cx="49296" cy="17105"/>
            </a:xfrm>
            <a:custGeom>
              <a:avLst/>
              <a:gdLst>
                <a:gd name="connsiteX0" fmla="*/ 40744 w 49296"/>
                <a:gd name="connsiteY0" fmla="*/ 17106 h 17105"/>
                <a:gd name="connsiteX1" fmla="*/ 49297 w 49296"/>
                <a:gd name="connsiteY1" fmla="*/ 8553 h 17105"/>
                <a:gd name="connsiteX2" fmla="*/ 40744 w 49296"/>
                <a:gd name="connsiteY2" fmla="*/ 0 h 17105"/>
                <a:gd name="connsiteX3" fmla="*/ 8553 w 49296"/>
                <a:gd name="connsiteY3" fmla="*/ 0 h 17105"/>
                <a:gd name="connsiteX4" fmla="*/ 0 w 49296"/>
                <a:gd name="connsiteY4" fmla="*/ 8553 h 17105"/>
                <a:gd name="connsiteX5" fmla="*/ 8553 w 49296"/>
                <a:gd name="connsiteY5" fmla="*/ 17106 h 17105"/>
                <a:gd name="connsiteX6" fmla="*/ 40744 w 49296"/>
                <a:gd name="connsiteY6" fmla="*/ 17106 h 17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296" h="17105">
                  <a:moveTo>
                    <a:pt x="40744" y="17106"/>
                  </a:moveTo>
                  <a:cubicBezTo>
                    <a:pt x="45468" y="17106"/>
                    <a:pt x="49297" y="13277"/>
                    <a:pt x="49297" y="8553"/>
                  </a:cubicBezTo>
                  <a:cubicBezTo>
                    <a:pt x="49297" y="3828"/>
                    <a:pt x="45468" y="0"/>
                    <a:pt x="40744" y="0"/>
                  </a:cubicBezTo>
                  <a:lnTo>
                    <a:pt x="8553" y="0"/>
                  </a:lnTo>
                  <a:cubicBezTo>
                    <a:pt x="3828" y="0"/>
                    <a:pt x="0" y="3828"/>
                    <a:pt x="0" y="8553"/>
                  </a:cubicBezTo>
                  <a:cubicBezTo>
                    <a:pt x="0" y="13277"/>
                    <a:pt x="3828" y="17106"/>
                    <a:pt x="8553" y="17106"/>
                  </a:cubicBezTo>
                  <a:lnTo>
                    <a:pt x="40744" y="17106"/>
                  </a:lnTo>
                  <a:close/>
                </a:path>
              </a:pathLst>
            </a:custGeom>
            <a:grpFill/>
            <a:ln w="151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93" name="任意多边形: 形状 52"/>
            <p:cNvSpPr/>
            <p:nvPr/>
          </p:nvSpPr>
          <p:spPr>
            <a:xfrm>
              <a:off x="896470" y="2623048"/>
              <a:ext cx="464877" cy="354662"/>
            </a:xfrm>
            <a:custGeom>
              <a:avLst/>
              <a:gdLst>
                <a:gd name="connsiteX0" fmla="*/ 335551 w 464877"/>
                <a:gd name="connsiteY0" fmla="*/ 187160 h 354662"/>
                <a:gd name="connsiteX1" fmla="*/ 326998 w 464877"/>
                <a:gd name="connsiteY1" fmla="*/ 195713 h 354662"/>
                <a:gd name="connsiteX2" fmla="*/ 326998 w 464877"/>
                <a:gd name="connsiteY2" fmla="*/ 337557 h 354662"/>
                <a:gd name="connsiteX3" fmla="*/ 306778 w 464877"/>
                <a:gd name="connsiteY3" fmla="*/ 337557 h 354662"/>
                <a:gd name="connsiteX4" fmla="*/ 306778 w 464877"/>
                <a:gd name="connsiteY4" fmla="*/ 124115 h 354662"/>
                <a:gd name="connsiteX5" fmla="*/ 287971 w 464877"/>
                <a:gd name="connsiteY5" fmla="*/ 105308 h 354662"/>
                <a:gd name="connsiteX6" fmla="*/ 254914 w 464877"/>
                <a:gd name="connsiteY6" fmla="*/ 105308 h 354662"/>
                <a:gd name="connsiteX7" fmla="*/ 236107 w 464877"/>
                <a:gd name="connsiteY7" fmla="*/ 124115 h 354662"/>
                <a:gd name="connsiteX8" fmla="*/ 236107 w 464877"/>
                <a:gd name="connsiteY8" fmla="*/ 337557 h 354662"/>
                <a:gd name="connsiteX9" fmla="*/ 215872 w 464877"/>
                <a:gd name="connsiteY9" fmla="*/ 337557 h 354662"/>
                <a:gd name="connsiteX10" fmla="*/ 215872 w 464877"/>
                <a:gd name="connsiteY10" fmla="*/ 171695 h 354662"/>
                <a:gd name="connsiteX11" fmla="*/ 197065 w 464877"/>
                <a:gd name="connsiteY11" fmla="*/ 152888 h 354662"/>
                <a:gd name="connsiteX12" fmla="*/ 164023 w 464877"/>
                <a:gd name="connsiteY12" fmla="*/ 152888 h 354662"/>
                <a:gd name="connsiteX13" fmla="*/ 145216 w 464877"/>
                <a:gd name="connsiteY13" fmla="*/ 171695 h 354662"/>
                <a:gd name="connsiteX14" fmla="*/ 145216 w 464877"/>
                <a:gd name="connsiteY14" fmla="*/ 337557 h 354662"/>
                <a:gd name="connsiteX15" fmla="*/ 124996 w 464877"/>
                <a:gd name="connsiteY15" fmla="*/ 337557 h 354662"/>
                <a:gd name="connsiteX16" fmla="*/ 124996 w 464877"/>
                <a:gd name="connsiteY16" fmla="*/ 208580 h 354662"/>
                <a:gd name="connsiteX17" fmla="*/ 106189 w 464877"/>
                <a:gd name="connsiteY17" fmla="*/ 189758 h 354662"/>
                <a:gd name="connsiteX18" fmla="*/ 73163 w 464877"/>
                <a:gd name="connsiteY18" fmla="*/ 189758 h 354662"/>
                <a:gd name="connsiteX19" fmla="*/ 54340 w 464877"/>
                <a:gd name="connsiteY19" fmla="*/ 208580 h 354662"/>
                <a:gd name="connsiteX20" fmla="*/ 54340 w 464877"/>
                <a:gd name="connsiteY20" fmla="*/ 254595 h 354662"/>
                <a:gd name="connsiteX21" fmla="*/ 62893 w 464877"/>
                <a:gd name="connsiteY21" fmla="*/ 263148 h 354662"/>
                <a:gd name="connsiteX22" fmla="*/ 71461 w 464877"/>
                <a:gd name="connsiteY22" fmla="*/ 254595 h 354662"/>
                <a:gd name="connsiteX23" fmla="*/ 71461 w 464877"/>
                <a:gd name="connsiteY23" fmla="*/ 208580 h 354662"/>
                <a:gd name="connsiteX24" fmla="*/ 73163 w 464877"/>
                <a:gd name="connsiteY24" fmla="*/ 206879 h 354662"/>
                <a:gd name="connsiteX25" fmla="*/ 106189 w 464877"/>
                <a:gd name="connsiteY25" fmla="*/ 206879 h 354662"/>
                <a:gd name="connsiteX26" fmla="*/ 107890 w 464877"/>
                <a:gd name="connsiteY26" fmla="*/ 208580 h 354662"/>
                <a:gd name="connsiteX27" fmla="*/ 107890 w 464877"/>
                <a:gd name="connsiteY27" fmla="*/ 337541 h 354662"/>
                <a:gd name="connsiteX28" fmla="*/ 71461 w 464877"/>
                <a:gd name="connsiteY28" fmla="*/ 337541 h 354662"/>
                <a:gd name="connsiteX29" fmla="*/ 71461 w 464877"/>
                <a:gd name="connsiteY29" fmla="*/ 291086 h 354662"/>
                <a:gd name="connsiteX30" fmla="*/ 62893 w 464877"/>
                <a:gd name="connsiteY30" fmla="*/ 282533 h 354662"/>
                <a:gd name="connsiteX31" fmla="*/ 54340 w 464877"/>
                <a:gd name="connsiteY31" fmla="*/ 291086 h 354662"/>
                <a:gd name="connsiteX32" fmla="*/ 54340 w 464877"/>
                <a:gd name="connsiteY32" fmla="*/ 337541 h 354662"/>
                <a:gd name="connsiteX33" fmla="*/ 17106 w 464877"/>
                <a:gd name="connsiteY33" fmla="*/ 337541 h 354662"/>
                <a:gd name="connsiteX34" fmla="*/ 17106 w 464877"/>
                <a:gd name="connsiteY34" fmla="*/ 72433 h 354662"/>
                <a:gd name="connsiteX35" fmla="*/ 19384 w 464877"/>
                <a:gd name="connsiteY35" fmla="*/ 70139 h 354662"/>
                <a:gd name="connsiteX36" fmla="*/ 158600 w 464877"/>
                <a:gd name="connsiteY36" fmla="*/ 70139 h 354662"/>
                <a:gd name="connsiteX37" fmla="*/ 167168 w 464877"/>
                <a:gd name="connsiteY37" fmla="*/ 61587 h 354662"/>
                <a:gd name="connsiteX38" fmla="*/ 158600 w 464877"/>
                <a:gd name="connsiteY38" fmla="*/ 53034 h 354662"/>
                <a:gd name="connsiteX39" fmla="*/ 19400 w 464877"/>
                <a:gd name="connsiteY39" fmla="*/ 53034 h 354662"/>
                <a:gd name="connsiteX40" fmla="*/ 0 w 464877"/>
                <a:gd name="connsiteY40" fmla="*/ 72433 h 354662"/>
                <a:gd name="connsiteX41" fmla="*/ 0 w 464877"/>
                <a:gd name="connsiteY41" fmla="*/ 346109 h 354662"/>
                <a:gd name="connsiteX42" fmla="*/ 8553 w 464877"/>
                <a:gd name="connsiteY42" fmla="*/ 354662 h 354662"/>
                <a:gd name="connsiteX43" fmla="*/ 456324 w 464877"/>
                <a:gd name="connsiteY43" fmla="*/ 354662 h 354662"/>
                <a:gd name="connsiteX44" fmla="*/ 464877 w 464877"/>
                <a:gd name="connsiteY44" fmla="*/ 346109 h 354662"/>
                <a:gd name="connsiteX45" fmla="*/ 464877 w 464877"/>
                <a:gd name="connsiteY45" fmla="*/ 72433 h 354662"/>
                <a:gd name="connsiteX46" fmla="*/ 445477 w 464877"/>
                <a:gd name="connsiteY46" fmla="*/ 53034 h 354662"/>
                <a:gd name="connsiteX47" fmla="*/ 423328 w 464877"/>
                <a:gd name="connsiteY47" fmla="*/ 53034 h 354662"/>
                <a:gd name="connsiteX48" fmla="*/ 414775 w 464877"/>
                <a:gd name="connsiteY48" fmla="*/ 61587 h 354662"/>
                <a:gd name="connsiteX49" fmla="*/ 423328 w 464877"/>
                <a:gd name="connsiteY49" fmla="*/ 70139 h 354662"/>
                <a:gd name="connsiteX50" fmla="*/ 445477 w 464877"/>
                <a:gd name="connsiteY50" fmla="*/ 70139 h 354662"/>
                <a:gd name="connsiteX51" fmla="*/ 447756 w 464877"/>
                <a:gd name="connsiteY51" fmla="*/ 72433 h 354662"/>
                <a:gd name="connsiteX52" fmla="*/ 447756 w 464877"/>
                <a:gd name="connsiteY52" fmla="*/ 337557 h 354662"/>
                <a:gd name="connsiteX53" fmla="*/ 397654 w 464877"/>
                <a:gd name="connsiteY53" fmla="*/ 337557 h 354662"/>
                <a:gd name="connsiteX54" fmla="*/ 397654 w 464877"/>
                <a:gd name="connsiteY54" fmla="*/ 18807 h 354662"/>
                <a:gd name="connsiteX55" fmla="*/ 378847 w 464877"/>
                <a:gd name="connsiteY55" fmla="*/ 0 h 354662"/>
                <a:gd name="connsiteX56" fmla="*/ 345806 w 464877"/>
                <a:gd name="connsiteY56" fmla="*/ 0 h 354662"/>
                <a:gd name="connsiteX57" fmla="*/ 326998 w 464877"/>
                <a:gd name="connsiteY57" fmla="*/ 18807 h 354662"/>
                <a:gd name="connsiteX58" fmla="*/ 326998 w 464877"/>
                <a:gd name="connsiteY58" fmla="*/ 159208 h 354662"/>
                <a:gd name="connsiteX59" fmla="*/ 335551 w 464877"/>
                <a:gd name="connsiteY59" fmla="*/ 167760 h 354662"/>
                <a:gd name="connsiteX60" fmla="*/ 344104 w 464877"/>
                <a:gd name="connsiteY60" fmla="*/ 159208 h 354662"/>
                <a:gd name="connsiteX61" fmla="*/ 344104 w 464877"/>
                <a:gd name="connsiteY61" fmla="*/ 18807 h 354662"/>
                <a:gd name="connsiteX62" fmla="*/ 345806 w 464877"/>
                <a:gd name="connsiteY62" fmla="*/ 17106 h 354662"/>
                <a:gd name="connsiteX63" fmla="*/ 378847 w 464877"/>
                <a:gd name="connsiteY63" fmla="*/ 17106 h 354662"/>
                <a:gd name="connsiteX64" fmla="*/ 380549 w 464877"/>
                <a:gd name="connsiteY64" fmla="*/ 18807 h 354662"/>
                <a:gd name="connsiteX65" fmla="*/ 380549 w 464877"/>
                <a:gd name="connsiteY65" fmla="*/ 337557 h 354662"/>
                <a:gd name="connsiteX66" fmla="*/ 344119 w 464877"/>
                <a:gd name="connsiteY66" fmla="*/ 337557 h 354662"/>
                <a:gd name="connsiteX67" fmla="*/ 344119 w 464877"/>
                <a:gd name="connsiteY67" fmla="*/ 195713 h 354662"/>
                <a:gd name="connsiteX68" fmla="*/ 335551 w 464877"/>
                <a:gd name="connsiteY68" fmla="*/ 187160 h 354662"/>
                <a:gd name="connsiteX69" fmla="*/ 335551 w 464877"/>
                <a:gd name="connsiteY69" fmla="*/ 187160 h 354662"/>
                <a:gd name="connsiteX70" fmla="*/ 162337 w 464877"/>
                <a:gd name="connsiteY70" fmla="*/ 337557 h 354662"/>
                <a:gd name="connsiteX71" fmla="*/ 162337 w 464877"/>
                <a:gd name="connsiteY71" fmla="*/ 171695 h 354662"/>
                <a:gd name="connsiteX72" fmla="*/ 164038 w 464877"/>
                <a:gd name="connsiteY72" fmla="*/ 169994 h 354662"/>
                <a:gd name="connsiteX73" fmla="*/ 197080 w 464877"/>
                <a:gd name="connsiteY73" fmla="*/ 169994 h 354662"/>
                <a:gd name="connsiteX74" fmla="*/ 198782 w 464877"/>
                <a:gd name="connsiteY74" fmla="*/ 171695 h 354662"/>
                <a:gd name="connsiteX75" fmla="*/ 198782 w 464877"/>
                <a:gd name="connsiteY75" fmla="*/ 337557 h 354662"/>
                <a:gd name="connsiteX76" fmla="*/ 162337 w 464877"/>
                <a:gd name="connsiteY76" fmla="*/ 337557 h 354662"/>
                <a:gd name="connsiteX77" fmla="*/ 253213 w 464877"/>
                <a:gd name="connsiteY77" fmla="*/ 337557 h 354662"/>
                <a:gd name="connsiteX78" fmla="*/ 253213 w 464877"/>
                <a:gd name="connsiteY78" fmla="*/ 124115 h 354662"/>
                <a:gd name="connsiteX79" fmla="*/ 254914 w 464877"/>
                <a:gd name="connsiteY79" fmla="*/ 122414 h 354662"/>
                <a:gd name="connsiteX80" fmla="*/ 287941 w 464877"/>
                <a:gd name="connsiteY80" fmla="*/ 122414 h 354662"/>
                <a:gd name="connsiteX81" fmla="*/ 289642 w 464877"/>
                <a:gd name="connsiteY81" fmla="*/ 124115 h 354662"/>
                <a:gd name="connsiteX82" fmla="*/ 289642 w 464877"/>
                <a:gd name="connsiteY82" fmla="*/ 337557 h 354662"/>
                <a:gd name="connsiteX83" fmla="*/ 253213 w 464877"/>
                <a:gd name="connsiteY83" fmla="*/ 337557 h 354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464877" h="354662">
                  <a:moveTo>
                    <a:pt x="335551" y="187160"/>
                  </a:moveTo>
                  <a:cubicBezTo>
                    <a:pt x="330827" y="187160"/>
                    <a:pt x="326998" y="190988"/>
                    <a:pt x="326998" y="195713"/>
                  </a:cubicBezTo>
                  <a:lnTo>
                    <a:pt x="326998" y="337557"/>
                  </a:lnTo>
                  <a:lnTo>
                    <a:pt x="306778" y="337557"/>
                  </a:lnTo>
                  <a:lnTo>
                    <a:pt x="306778" y="124115"/>
                  </a:lnTo>
                  <a:cubicBezTo>
                    <a:pt x="306778" y="113739"/>
                    <a:pt x="298332" y="105308"/>
                    <a:pt x="287971" y="105308"/>
                  </a:cubicBezTo>
                  <a:lnTo>
                    <a:pt x="254914" y="105308"/>
                  </a:lnTo>
                  <a:cubicBezTo>
                    <a:pt x="244539" y="105308"/>
                    <a:pt x="236107" y="113739"/>
                    <a:pt x="236107" y="124115"/>
                  </a:cubicBezTo>
                  <a:lnTo>
                    <a:pt x="236107" y="337557"/>
                  </a:lnTo>
                  <a:lnTo>
                    <a:pt x="215872" y="337557"/>
                  </a:lnTo>
                  <a:lnTo>
                    <a:pt x="215872" y="171695"/>
                  </a:lnTo>
                  <a:cubicBezTo>
                    <a:pt x="215872" y="161319"/>
                    <a:pt x="207441" y="152888"/>
                    <a:pt x="197065" y="152888"/>
                  </a:cubicBezTo>
                  <a:lnTo>
                    <a:pt x="164023" y="152888"/>
                  </a:lnTo>
                  <a:cubicBezTo>
                    <a:pt x="153647" y="152888"/>
                    <a:pt x="145216" y="161319"/>
                    <a:pt x="145216" y="171695"/>
                  </a:cubicBezTo>
                  <a:lnTo>
                    <a:pt x="145216" y="337557"/>
                  </a:lnTo>
                  <a:lnTo>
                    <a:pt x="124996" y="337557"/>
                  </a:lnTo>
                  <a:lnTo>
                    <a:pt x="124996" y="208580"/>
                  </a:lnTo>
                  <a:cubicBezTo>
                    <a:pt x="124996" y="198204"/>
                    <a:pt x="116565" y="189758"/>
                    <a:pt x="106189" y="189758"/>
                  </a:cubicBezTo>
                  <a:lnTo>
                    <a:pt x="73163" y="189758"/>
                  </a:lnTo>
                  <a:cubicBezTo>
                    <a:pt x="62787" y="189758"/>
                    <a:pt x="54340" y="198189"/>
                    <a:pt x="54340" y="208580"/>
                  </a:cubicBezTo>
                  <a:lnTo>
                    <a:pt x="54340" y="254595"/>
                  </a:lnTo>
                  <a:cubicBezTo>
                    <a:pt x="54340" y="259320"/>
                    <a:pt x="58168" y="263148"/>
                    <a:pt x="62893" y="263148"/>
                  </a:cubicBezTo>
                  <a:cubicBezTo>
                    <a:pt x="67618" y="263148"/>
                    <a:pt x="71461" y="259320"/>
                    <a:pt x="71461" y="254595"/>
                  </a:cubicBezTo>
                  <a:lnTo>
                    <a:pt x="71461" y="208580"/>
                  </a:lnTo>
                  <a:cubicBezTo>
                    <a:pt x="71461" y="207638"/>
                    <a:pt x="72221" y="206879"/>
                    <a:pt x="73163" y="206879"/>
                  </a:cubicBezTo>
                  <a:lnTo>
                    <a:pt x="106189" y="206879"/>
                  </a:lnTo>
                  <a:cubicBezTo>
                    <a:pt x="107131" y="206879"/>
                    <a:pt x="107890" y="207638"/>
                    <a:pt x="107890" y="208580"/>
                  </a:cubicBezTo>
                  <a:lnTo>
                    <a:pt x="107890" y="337541"/>
                  </a:lnTo>
                  <a:lnTo>
                    <a:pt x="71461" y="337541"/>
                  </a:lnTo>
                  <a:lnTo>
                    <a:pt x="71461" y="291086"/>
                  </a:lnTo>
                  <a:cubicBezTo>
                    <a:pt x="71461" y="286361"/>
                    <a:pt x="67633" y="282533"/>
                    <a:pt x="62893" y="282533"/>
                  </a:cubicBezTo>
                  <a:cubicBezTo>
                    <a:pt x="58168" y="282533"/>
                    <a:pt x="54340" y="286361"/>
                    <a:pt x="54340" y="291086"/>
                  </a:cubicBezTo>
                  <a:lnTo>
                    <a:pt x="54340" y="337541"/>
                  </a:lnTo>
                  <a:lnTo>
                    <a:pt x="17106" y="337541"/>
                  </a:lnTo>
                  <a:lnTo>
                    <a:pt x="17106" y="72433"/>
                  </a:lnTo>
                  <a:cubicBezTo>
                    <a:pt x="17106" y="71172"/>
                    <a:pt x="18139" y="70139"/>
                    <a:pt x="19384" y="70139"/>
                  </a:cubicBezTo>
                  <a:lnTo>
                    <a:pt x="158600" y="70139"/>
                  </a:lnTo>
                  <a:cubicBezTo>
                    <a:pt x="163324" y="70139"/>
                    <a:pt x="167168" y="66311"/>
                    <a:pt x="167168" y="61587"/>
                  </a:cubicBezTo>
                  <a:cubicBezTo>
                    <a:pt x="167168" y="56862"/>
                    <a:pt x="163340" y="53034"/>
                    <a:pt x="158600" y="53034"/>
                  </a:cubicBezTo>
                  <a:lnTo>
                    <a:pt x="19400" y="53034"/>
                  </a:lnTo>
                  <a:cubicBezTo>
                    <a:pt x="8705" y="53034"/>
                    <a:pt x="0" y="61739"/>
                    <a:pt x="0" y="72433"/>
                  </a:cubicBezTo>
                  <a:lnTo>
                    <a:pt x="0" y="346109"/>
                  </a:lnTo>
                  <a:cubicBezTo>
                    <a:pt x="0" y="350834"/>
                    <a:pt x="3828" y="354662"/>
                    <a:pt x="8553" y="354662"/>
                  </a:cubicBezTo>
                  <a:lnTo>
                    <a:pt x="456324" y="354662"/>
                  </a:lnTo>
                  <a:cubicBezTo>
                    <a:pt x="461049" y="354662"/>
                    <a:pt x="464877" y="350834"/>
                    <a:pt x="464877" y="346109"/>
                  </a:cubicBezTo>
                  <a:lnTo>
                    <a:pt x="464877" y="72433"/>
                  </a:lnTo>
                  <a:cubicBezTo>
                    <a:pt x="464877" y="61739"/>
                    <a:pt x="456172" y="53034"/>
                    <a:pt x="445477" y="53034"/>
                  </a:cubicBezTo>
                  <a:lnTo>
                    <a:pt x="423328" y="53034"/>
                  </a:lnTo>
                  <a:cubicBezTo>
                    <a:pt x="418604" y="53034"/>
                    <a:pt x="414775" y="56862"/>
                    <a:pt x="414775" y="61587"/>
                  </a:cubicBezTo>
                  <a:cubicBezTo>
                    <a:pt x="414775" y="66311"/>
                    <a:pt x="418604" y="70139"/>
                    <a:pt x="423328" y="70139"/>
                  </a:cubicBezTo>
                  <a:lnTo>
                    <a:pt x="445477" y="70139"/>
                  </a:lnTo>
                  <a:cubicBezTo>
                    <a:pt x="446738" y="70139"/>
                    <a:pt x="447756" y="71172"/>
                    <a:pt x="447756" y="72433"/>
                  </a:cubicBezTo>
                  <a:lnTo>
                    <a:pt x="447756" y="337557"/>
                  </a:lnTo>
                  <a:lnTo>
                    <a:pt x="397654" y="337557"/>
                  </a:lnTo>
                  <a:lnTo>
                    <a:pt x="397654" y="18807"/>
                  </a:lnTo>
                  <a:cubicBezTo>
                    <a:pt x="397654" y="8431"/>
                    <a:pt x="389223" y="0"/>
                    <a:pt x="378847" y="0"/>
                  </a:cubicBezTo>
                  <a:lnTo>
                    <a:pt x="345806" y="0"/>
                  </a:lnTo>
                  <a:cubicBezTo>
                    <a:pt x="335430" y="0"/>
                    <a:pt x="326998" y="8431"/>
                    <a:pt x="326998" y="18807"/>
                  </a:cubicBezTo>
                  <a:lnTo>
                    <a:pt x="326998" y="159208"/>
                  </a:lnTo>
                  <a:cubicBezTo>
                    <a:pt x="326998" y="163932"/>
                    <a:pt x="330827" y="167760"/>
                    <a:pt x="335551" y="167760"/>
                  </a:cubicBezTo>
                  <a:cubicBezTo>
                    <a:pt x="340276" y="167760"/>
                    <a:pt x="344104" y="163932"/>
                    <a:pt x="344104" y="159208"/>
                  </a:cubicBezTo>
                  <a:lnTo>
                    <a:pt x="344104" y="18807"/>
                  </a:lnTo>
                  <a:cubicBezTo>
                    <a:pt x="344104" y="17865"/>
                    <a:pt x="344864" y="17106"/>
                    <a:pt x="345806" y="17106"/>
                  </a:cubicBezTo>
                  <a:lnTo>
                    <a:pt x="378847" y="17106"/>
                  </a:lnTo>
                  <a:cubicBezTo>
                    <a:pt x="379774" y="17106"/>
                    <a:pt x="380549" y="17865"/>
                    <a:pt x="380549" y="18807"/>
                  </a:cubicBezTo>
                  <a:lnTo>
                    <a:pt x="380549" y="337557"/>
                  </a:lnTo>
                  <a:lnTo>
                    <a:pt x="344119" y="337557"/>
                  </a:lnTo>
                  <a:lnTo>
                    <a:pt x="344119" y="195713"/>
                  </a:lnTo>
                  <a:cubicBezTo>
                    <a:pt x="344104" y="190988"/>
                    <a:pt x="340276" y="187160"/>
                    <a:pt x="335551" y="187160"/>
                  </a:cubicBezTo>
                  <a:lnTo>
                    <a:pt x="335551" y="187160"/>
                  </a:lnTo>
                  <a:close/>
                  <a:moveTo>
                    <a:pt x="162337" y="337557"/>
                  </a:moveTo>
                  <a:lnTo>
                    <a:pt x="162337" y="171695"/>
                  </a:lnTo>
                  <a:cubicBezTo>
                    <a:pt x="162337" y="170753"/>
                    <a:pt x="163097" y="169994"/>
                    <a:pt x="164038" y="169994"/>
                  </a:cubicBezTo>
                  <a:lnTo>
                    <a:pt x="197080" y="169994"/>
                  </a:lnTo>
                  <a:cubicBezTo>
                    <a:pt x="198007" y="169994"/>
                    <a:pt x="198782" y="170753"/>
                    <a:pt x="198782" y="171695"/>
                  </a:cubicBezTo>
                  <a:lnTo>
                    <a:pt x="198782" y="337557"/>
                  </a:lnTo>
                  <a:lnTo>
                    <a:pt x="162337" y="337557"/>
                  </a:lnTo>
                  <a:close/>
                  <a:moveTo>
                    <a:pt x="253213" y="337557"/>
                  </a:moveTo>
                  <a:lnTo>
                    <a:pt x="253213" y="124115"/>
                  </a:lnTo>
                  <a:cubicBezTo>
                    <a:pt x="253213" y="123188"/>
                    <a:pt x="253973" y="122414"/>
                    <a:pt x="254914" y="122414"/>
                  </a:cubicBezTo>
                  <a:lnTo>
                    <a:pt x="287941" y="122414"/>
                  </a:lnTo>
                  <a:cubicBezTo>
                    <a:pt x="288883" y="122414"/>
                    <a:pt x="289642" y="123173"/>
                    <a:pt x="289642" y="124115"/>
                  </a:cubicBezTo>
                  <a:lnTo>
                    <a:pt x="289642" y="337557"/>
                  </a:lnTo>
                  <a:lnTo>
                    <a:pt x="253213" y="337557"/>
                  </a:lnTo>
                  <a:close/>
                </a:path>
              </a:pathLst>
            </a:custGeom>
            <a:grpFill/>
            <a:ln w="151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94" name="任意多边形: 形状 53"/>
            <p:cNvSpPr/>
            <p:nvPr/>
          </p:nvSpPr>
          <p:spPr>
            <a:xfrm>
              <a:off x="1053680" y="2534967"/>
              <a:ext cx="113289" cy="184638"/>
            </a:xfrm>
            <a:custGeom>
              <a:avLst/>
              <a:gdLst>
                <a:gd name="connsiteX0" fmla="*/ 11872 w 113289"/>
                <a:gd name="connsiteY0" fmla="*/ 75046 h 184638"/>
                <a:gd name="connsiteX1" fmla="*/ 27063 w 113289"/>
                <a:gd name="connsiteY1" fmla="*/ 75046 h 184638"/>
                <a:gd name="connsiteX2" fmla="*/ 27063 w 113289"/>
                <a:gd name="connsiteY2" fmla="*/ 94674 h 184638"/>
                <a:gd name="connsiteX3" fmla="*/ 35616 w 113289"/>
                <a:gd name="connsiteY3" fmla="*/ 103227 h 184638"/>
                <a:gd name="connsiteX4" fmla="*/ 44169 w 113289"/>
                <a:gd name="connsiteY4" fmla="*/ 94674 h 184638"/>
                <a:gd name="connsiteX5" fmla="*/ 44169 w 113289"/>
                <a:gd name="connsiteY5" fmla="*/ 69805 h 184638"/>
                <a:gd name="connsiteX6" fmla="*/ 32304 w 113289"/>
                <a:gd name="connsiteY6" fmla="*/ 57941 h 184638"/>
                <a:gd name="connsiteX7" fmla="*/ 23417 w 113289"/>
                <a:gd name="connsiteY7" fmla="*/ 57941 h 184638"/>
                <a:gd name="connsiteX8" fmla="*/ 56641 w 113289"/>
                <a:gd name="connsiteY8" fmla="*/ 19871 h 184638"/>
                <a:gd name="connsiteX9" fmla="*/ 89865 w 113289"/>
                <a:gd name="connsiteY9" fmla="*/ 57941 h 184638"/>
                <a:gd name="connsiteX10" fmla="*/ 80978 w 113289"/>
                <a:gd name="connsiteY10" fmla="*/ 57941 h 184638"/>
                <a:gd name="connsiteX11" fmla="*/ 69113 w 113289"/>
                <a:gd name="connsiteY11" fmla="*/ 69805 h 184638"/>
                <a:gd name="connsiteX12" fmla="*/ 69113 w 113289"/>
                <a:gd name="connsiteY12" fmla="*/ 167517 h 184638"/>
                <a:gd name="connsiteX13" fmla="*/ 44169 w 113289"/>
                <a:gd name="connsiteY13" fmla="*/ 167517 h 184638"/>
                <a:gd name="connsiteX14" fmla="*/ 44169 w 113289"/>
                <a:gd name="connsiteY14" fmla="*/ 131164 h 184638"/>
                <a:gd name="connsiteX15" fmla="*/ 35616 w 113289"/>
                <a:gd name="connsiteY15" fmla="*/ 122611 h 184638"/>
                <a:gd name="connsiteX16" fmla="*/ 27063 w 113289"/>
                <a:gd name="connsiteY16" fmla="*/ 131164 h 184638"/>
                <a:gd name="connsiteX17" fmla="*/ 27063 w 113289"/>
                <a:gd name="connsiteY17" fmla="*/ 170252 h 184638"/>
                <a:gd name="connsiteX18" fmla="*/ 41450 w 113289"/>
                <a:gd name="connsiteY18" fmla="*/ 184638 h 184638"/>
                <a:gd name="connsiteX19" fmla="*/ 71863 w 113289"/>
                <a:gd name="connsiteY19" fmla="*/ 184638 h 184638"/>
                <a:gd name="connsiteX20" fmla="*/ 86234 w 113289"/>
                <a:gd name="connsiteY20" fmla="*/ 170252 h 184638"/>
                <a:gd name="connsiteX21" fmla="*/ 86234 w 113289"/>
                <a:gd name="connsiteY21" fmla="*/ 75046 h 184638"/>
                <a:gd name="connsiteX22" fmla="*/ 101426 w 113289"/>
                <a:gd name="connsiteY22" fmla="*/ 75046 h 184638"/>
                <a:gd name="connsiteX23" fmla="*/ 112227 w 113289"/>
                <a:gd name="connsiteY23" fmla="*/ 68089 h 184638"/>
                <a:gd name="connsiteX24" fmla="*/ 110359 w 113289"/>
                <a:gd name="connsiteY24" fmla="*/ 55373 h 184638"/>
                <a:gd name="connsiteX25" fmla="*/ 65589 w 113289"/>
                <a:gd name="connsiteY25" fmla="*/ 4071 h 184638"/>
                <a:gd name="connsiteX26" fmla="*/ 56641 w 113289"/>
                <a:gd name="connsiteY26" fmla="*/ 0 h 184638"/>
                <a:gd name="connsiteX27" fmla="*/ 47709 w 113289"/>
                <a:gd name="connsiteY27" fmla="*/ 4071 h 184638"/>
                <a:gd name="connsiteX28" fmla="*/ 2924 w 113289"/>
                <a:gd name="connsiteY28" fmla="*/ 55373 h 184638"/>
                <a:gd name="connsiteX29" fmla="*/ 1055 w 113289"/>
                <a:gd name="connsiteY29" fmla="*/ 68089 h 184638"/>
                <a:gd name="connsiteX30" fmla="*/ 11872 w 113289"/>
                <a:gd name="connsiteY30" fmla="*/ 75046 h 184638"/>
                <a:gd name="connsiteX31" fmla="*/ 11872 w 113289"/>
                <a:gd name="connsiteY31" fmla="*/ 75046 h 18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13289" h="184638">
                  <a:moveTo>
                    <a:pt x="11872" y="75046"/>
                  </a:moveTo>
                  <a:lnTo>
                    <a:pt x="27063" y="75046"/>
                  </a:lnTo>
                  <a:lnTo>
                    <a:pt x="27063" y="94674"/>
                  </a:lnTo>
                  <a:cubicBezTo>
                    <a:pt x="27063" y="99398"/>
                    <a:pt x="30891" y="103227"/>
                    <a:pt x="35616" y="103227"/>
                  </a:cubicBezTo>
                  <a:cubicBezTo>
                    <a:pt x="40341" y="103227"/>
                    <a:pt x="44169" y="99398"/>
                    <a:pt x="44169" y="94674"/>
                  </a:cubicBezTo>
                  <a:lnTo>
                    <a:pt x="44169" y="69805"/>
                  </a:lnTo>
                  <a:cubicBezTo>
                    <a:pt x="44169" y="63273"/>
                    <a:pt x="38852" y="57941"/>
                    <a:pt x="32304" y="57941"/>
                  </a:cubicBezTo>
                  <a:lnTo>
                    <a:pt x="23417" y="57941"/>
                  </a:lnTo>
                  <a:lnTo>
                    <a:pt x="56641" y="19871"/>
                  </a:lnTo>
                  <a:lnTo>
                    <a:pt x="89865" y="57941"/>
                  </a:lnTo>
                  <a:lnTo>
                    <a:pt x="80978" y="57941"/>
                  </a:lnTo>
                  <a:cubicBezTo>
                    <a:pt x="74430" y="57941"/>
                    <a:pt x="69113" y="63258"/>
                    <a:pt x="69113" y="69805"/>
                  </a:cubicBezTo>
                  <a:lnTo>
                    <a:pt x="69113" y="167517"/>
                  </a:lnTo>
                  <a:lnTo>
                    <a:pt x="44169" y="167517"/>
                  </a:lnTo>
                  <a:lnTo>
                    <a:pt x="44169" y="131164"/>
                  </a:lnTo>
                  <a:cubicBezTo>
                    <a:pt x="44169" y="126439"/>
                    <a:pt x="40341" y="122611"/>
                    <a:pt x="35616" y="122611"/>
                  </a:cubicBezTo>
                  <a:cubicBezTo>
                    <a:pt x="30891" y="122611"/>
                    <a:pt x="27063" y="126439"/>
                    <a:pt x="27063" y="131164"/>
                  </a:cubicBezTo>
                  <a:lnTo>
                    <a:pt x="27063" y="170252"/>
                  </a:lnTo>
                  <a:cubicBezTo>
                    <a:pt x="27063" y="178182"/>
                    <a:pt x="33520" y="184638"/>
                    <a:pt x="41450" y="184638"/>
                  </a:cubicBezTo>
                  <a:lnTo>
                    <a:pt x="71863" y="184638"/>
                  </a:lnTo>
                  <a:cubicBezTo>
                    <a:pt x="79793" y="184638"/>
                    <a:pt x="86234" y="178182"/>
                    <a:pt x="86234" y="170252"/>
                  </a:cubicBezTo>
                  <a:lnTo>
                    <a:pt x="86234" y="75046"/>
                  </a:lnTo>
                  <a:lnTo>
                    <a:pt x="101426" y="75046"/>
                  </a:lnTo>
                  <a:cubicBezTo>
                    <a:pt x="106075" y="75046"/>
                    <a:pt x="110313" y="72312"/>
                    <a:pt x="112227" y="68089"/>
                  </a:cubicBezTo>
                  <a:cubicBezTo>
                    <a:pt x="114156" y="63865"/>
                    <a:pt x="113412" y="58867"/>
                    <a:pt x="110359" y="55373"/>
                  </a:cubicBezTo>
                  <a:lnTo>
                    <a:pt x="65589" y="4071"/>
                  </a:lnTo>
                  <a:cubicBezTo>
                    <a:pt x="63341" y="1489"/>
                    <a:pt x="60074" y="0"/>
                    <a:pt x="56641" y="0"/>
                  </a:cubicBezTo>
                  <a:cubicBezTo>
                    <a:pt x="53208" y="0"/>
                    <a:pt x="49957" y="1474"/>
                    <a:pt x="47709" y="4071"/>
                  </a:cubicBezTo>
                  <a:lnTo>
                    <a:pt x="2924" y="55373"/>
                  </a:lnTo>
                  <a:cubicBezTo>
                    <a:pt x="-130" y="58867"/>
                    <a:pt x="-859" y="63865"/>
                    <a:pt x="1055" y="68089"/>
                  </a:cubicBezTo>
                  <a:cubicBezTo>
                    <a:pt x="3000" y="72327"/>
                    <a:pt x="7238" y="75046"/>
                    <a:pt x="11872" y="75046"/>
                  </a:cubicBezTo>
                  <a:lnTo>
                    <a:pt x="11872" y="75046"/>
                  </a:lnTo>
                  <a:close/>
                </a:path>
              </a:pathLst>
            </a:custGeom>
            <a:grpFill/>
            <a:ln w="151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black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pic>
        <p:nvPicPr>
          <p:cNvPr id="20510" name="图形 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73"/>
          <a:stretch>
            <a:fillRect/>
          </a:stretch>
        </p:blipFill>
        <p:spPr bwMode="auto">
          <a:xfrm flipV="1">
            <a:off x="-717550" y="4410075"/>
            <a:ext cx="33782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9" name="组合 118"/>
          <p:cNvGrpSpPr/>
          <p:nvPr/>
        </p:nvGrpSpPr>
        <p:grpSpPr>
          <a:xfrm flipH="1">
            <a:off x="803275" y="2567940"/>
            <a:ext cx="811530" cy="473075"/>
            <a:chOff x="10553" y="9066"/>
            <a:chExt cx="944" cy="671"/>
          </a:xfrm>
          <a:gradFill>
            <a:gsLst>
              <a:gs pos="0">
                <a:srgbClr val="CFEFFE">
                  <a:alpha val="0"/>
                </a:srgbClr>
              </a:gs>
              <a:gs pos="100000">
                <a:srgbClr val="CFEFFE"/>
              </a:gs>
            </a:gsLst>
            <a:lin ang="0" scaled="0"/>
          </a:gradFill>
        </p:grpSpPr>
        <p:sp>
          <p:nvSpPr>
            <p:cNvPr id="108" name="椭圆 107"/>
            <p:cNvSpPr/>
            <p:nvPr/>
          </p:nvSpPr>
          <p:spPr>
            <a:xfrm rot="16200000" flipH="1" flipV="1">
              <a:off x="10553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09" name="椭圆 108"/>
            <p:cNvSpPr/>
            <p:nvPr/>
          </p:nvSpPr>
          <p:spPr>
            <a:xfrm rot="16200000" flipH="1" flipV="1">
              <a:off x="10553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10" name="椭圆 109"/>
            <p:cNvSpPr/>
            <p:nvPr/>
          </p:nvSpPr>
          <p:spPr>
            <a:xfrm rot="16200000" flipH="1" flipV="1">
              <a:off x="10553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11" name="椭圆 110"/>
            <p:cNvSpPr/>
            <p:nvPr/>
          </p:nvSpPr>
          <p:spPr>
            <a:xfrm rot="16200000" flipH="1" flipV="1">
              <a:off x="10553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12" name="椭圆 111"/>
            <p:cNvSpPr/>
            <p:nvPr/>
          </p:nvSpPr>
          <p:spPr>
            <a:xfrm rot="16200000" flipH="1" flipV="1">
              <a:off x="10722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13" name="椭圆 112"/>
            <p:cNvSpPr/>
            <p:nvPr/>
          </p:nvSpPr>
          <p:spPr>
            <a:xfrm rot="16200000" flipH="1" flipV="1">
              <a:off x="10722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14" name="椭圆 113"/>
            <p:cNvSpPr/>
            <p:nvPr/>
          </p:nvSpPr>
          <p:spPr>
            <a:xfrm rot="16200000" flipH="1" flipV="1">
              <a:off x="10722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15" name="椭圆 114"/>
            <p:cNvSpPr/>
            <p:nvPr/>
          </p:nvSpPr>
          <p:spPr>
            <a:xfrm rot="16200000" flipH="1" flipV="1">
              <a:off x="10722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16" name="椭圆 115"/>
            <p:cNvSpPr/>
            <p:nvPr/>
          </p:nvSpPr>
          <p:spPr>
            <a:xfrm rot="16200000" flipH="1" flipV="1">
              <a:off x="10891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17" name="椭圆 116"/>
            <p:cNvSpPr/>
            <p:nvPr/>
          </p:nvSpPr>
          <p:spPr>
            <a:xfrm rot="16200000" flipH="1" flipV="1">
              <a:off x="10891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18" name="椭圆 117"/>
            <p:cNvSpPr/>
            <p:nvPr/>
          </p:nvSpPr>
          <p:spPr>
            <a:xfrm rot="16200000" flipH="1" flipV="1">
              <a:off x="10891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0" name="椭圆 119"/>
            <p:cNvSpPr/>
            <p:nvPr/>
          </p:nvSpPr>
          <p:spPr>
            <a:xfrm rot="16200000" flipH="1" flipV="1">
              <a:off x="10891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1" name="椭圆 120"/>
            <p:cNvSpPr/>
            <p:nvPr/>
          </p:nvSpPr>
          <p:spPr>
            <a:xfrm rot="16200000" flipH="1" flipV="1">
              <a:off x="11059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2" name="椭圆 121"/>
            <p:cNvSpPr/>
            <p:nvPr/>
          </p:nvSpPr>
          <p:spPr>
            <a:xfrm rot="16200000" flipH="1" flipV="1">
              <a:off x="11059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3" name="椭圆 122"/>
            <p:cNvSpPr/>
            <p:nvPr/>
          </p:nvSpPr>
          <p:spPr>
            <a:xfrm rot="16200000" flipH="1" flipV="1">
              <a:off x="11059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4" name="椭圆 123"/>
            <p:cNvSpPr/>
            <p:nvPr/>
          </p:nvSpPr>
          <p:spPr>
            <a:xfrm rot="16200000" flipH="1" flipV="1">
              <a:off x="11059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5" name="椭圆 124"/>
            <p:cNvSpPr/>
            <p:nvPr/>
          </p:nvSpPr>
          <p:spPr>
            <a:xfrm rot="16200000" flipH="1" flipV="1">
              <a:off x="11228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6" name="椭圆 125"/>
            <p:cNvSpPr/>
            <p:nvPr/>
          </p:nvSpPr>
          <p:spPr>
            <a:xfrm rot="16200000" flipH="1" flipV="1">
              <a:off x="11228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7" name="椭圆 126"/>
            <p:cNvSpPr/>
            <p:nvPr/>
          </p:nvSpPr>
          <p:spPr>
            <a:xfrm rot="16200000" flipH="1" flipV="1">
              <a:off x="11228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8" name="椭圆 127"/>
            <p:cNvSpPr/>
            <p:nvPr/>
          </p:nvSpPr>
          <p:spPr>
            <a:xfrm rot="16200000" flipH="1" flipV="1">
              <a:off x="11228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9" name="椭圆 128"/>
            <p:cNvSpPr/>
            <p:nvPr/>
          </p:nvSpPr>
          <p:spPr>
            <a:xfrm rot="16200000" flipH="1" flipV="1">
              <a:off x="11397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0" name="椭圆 129"/>
            <p:cNvSpPr/>
            <p:nvPr/>
          </p:nvSpPr>
          <p:spPr>
            <a:xfrm rot="16200000" flipH="1" flipV="1">
              <a:off x="11397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1" name="椭圆 130"/>
            <p:cNvSpPr/>
            <p:nvPr/>
          </p:nvSpPr>
          <p:spPr>
            <a:xfrm rot="16200000" flipH="1" flipV="1">
              <a:off x="11397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2" name="椭圆 131"/>
            <p:cNvSpPr/>
            <p:nvPr/>
          </p:nvSpPr>
          <p:spPr>
            <a:xfrm rot="16200000" flipH="1" flipV="1">
              <a:off x="11397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pic>
        <p:nvPicPr>
          <p:cNvPr id="20512" name="图片 13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1"/>
          <a:stretch>
            <a:fillRect/>
          </a:stretch>
        </p:blipFill>
        <p:spPr bwMode="auto">
          <a:xfrm>
            <a:off x="11001375" y="95250"/>
            <a:ext cx="7731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" name="弧形 144"/>
          <p:cNvSpPr/>
          <p:nvPr/>
        </p:nvSpPr>
        <p:spPr>
          <a:xfrm rot="2160000">
            <a:off x="9042400" y="2994025"/>
            <a:ext cx="2453640" cy="2453640"/>
          </a:xfrm>
          <a:prstGeom prst="arc">
            <a:avLst>
              <a:gd name="adj1" fmla="val 16103540"/>
              <a:gd name="adj2" fmla="val 0"/>
            </a:avLst>
          </a:prstGeom>
          <a:ln w="419100" cap="rnd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86CD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47" name="椭圆 146"/>
          <p:cNvSpPr/>
          <p:nvPr/>
        </p:nvSpPr>
        <p:spPr>
          <a:xfrm>
            <a:off x="9569450" y="3473450"/>
            <a:ext cx="1349375" cy="1349375"/>
          </a:xfrm>
          <a:prstGeom prst="ellipse">
            <a:avLst/>
          </a:prstGeom>
          <a:gradFill>
            <a:gsLst>
              <a:gs pos="0">
                <a:srgbClr val="569AEC">
                  <a:alpha val="12000"/>
                </a:srgbClr>
              </a:gs>
              <a:gs pos="100000">
                <a:srgbClr val="186CD2">
                  <a:alpha val="12000"/>
                </a:srgbClr>
              </a:gs>
            </a:gsLst>
            <a:lin ang="5400000" scaled="1"/>
          </a:gradFill>
          <a:ln>
            <a:solidFill>
              <a:srgbClr val="569AEC"/>
            </a:solidFill>
          </a:ln>
          <a:effectLst>
            <a:outerShdw blurRad="279400" dist="139700" dir="5400000" algn="t" rotWithShape="0">
              <a:srgbClr val="186CD2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48" name="椭圆 147"/>
          <p:cNvSpPr/>
          <p:nvPr/>
        </p:nvSpPr>
        <p:spPr>
          <a:xfrm>
            <a:off x="9786938" y="3690938"/>
            <a:ext cx="914400" cy="914400"/>
          </a:xfrm>
          <a:prstGeom prst="ellipse">
            <a:avLst/>
          </a:prstGeom>
          <a:gradFill>
            <a:gsLst>
              <a:gs pos="0">
                <a:srgbClr val="4AAFEE"/>
              </a:gs>
              <a:gs pos="100000">
                <a:srgbClr val="186CD2"/>
              </a:gs>
            </a:gsLst>
            <a:lin ang="5400000" scaled="1"/>
          </a:gradFill>
          <a:ln>
            <a:solidFill>
              <a:srgbClr val="269CEB"/>
            </a:solidFill>
          </a:ln>
          <a:effectLst>
            <a:outerShdw blurRad="279400" dist="139700" dir="5400000" algn="t" rotWithShape="0">
              <a:srgbClr val="186CD2">
                <a:alpha val="23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49" name="椭圆 148"/>
          <p:cNvSpPr/>
          <p:nvPr/>
        </p:nvSpPr>
        <p:spPr>
          <a:xfrm rot="16893471">
            <a:off x="9392285" y="3345815"/>
            <a:ext cx="1703705" cy="1703705"/>
          </a:xfrm>
          <a:prstGeom prst="ellipse">
            <a:avLst/>
          </a:prstGeom>
          <a:noFill/>
          <a:ln>
            <a:gradFill>
              <a:gsLst>
                <a:gs pos="80000">
                  <a:srgbClr val="186CD2"/>
                </a:gs>
                <a:gs pos="47000">
                  <a:srgbClr val="186CD2"/>
                </a:gs>
                <a:gs pos="0">
                  <a:srgbClr val="186CD2">
                    <a:alpha val="0"/>
                  </a:srgbClr>
                </a:gs>
                <a:gs pos="100000">
                  <a:schemeClr val="accent1">
                    <a:alpha val="0"/>
                  </a:schemeClr>
                </a:gs>
              </a:gsLst>
              <a:lin ang="5400000" scaled="1"/>
            </a:gradFill>
            <a:prstDash val="sys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50" name="弧形 149"/>
          <p:cNvSpPr/>
          <p:nvPr/>
        </p:nvSpPr>
        <p:spPr>
          <a:xfrm rot="20892262" flipH="1" flipV="1">
            <a:off x="9042400" y="2970530"/>
            <a:ext cx="2453640" cy="2453640"/>
          </a:xfrm>
          <a:prstGeom prst="arc">
            <a:avLst>
              <a:gd name="adj1" fmla="val 15662109"/>
              <a:gd name="adj2" fmla="val 0"/>
            </a:avLst>
          </a:prstGeom>
          <a:ln w="419100" cap="rnd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86CD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51" name="弧形 150"/>
          <p:cNvSpPr/>
          <p:nvPr/>
        </p:nvSpPr>
        <p:spPr>
          <a:xfrm rot="6060812" flipH="1" flipV="1">
            <a:off x="9017000" y="2970530"/>
            <a:ext cx="2453640" cy="2453640"/>
          </a:xfrm>
          <a:prstGeom prst="arc">
            <a:avLst>
              <a:gd name="adj1" fmla="val 17305952"/>
              <a:gd name="adj2" fmla="val 0"/>
            </a:avLst>
          </a:prstGeom>
          <a:ln w="419100" cap="rnd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186CD2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152" name="矩形 151"/>
          <p:cNvSpPr/>
          <p:nvPr/>
        </p:nvSpPr>
        <p:spPr>
          <a:xfrm>
            <a:off x="9230360" y="4515485"/>
            <a:ext cx="2170430" cy="1339482"/>
          </a:xfrm>
          <a:prstGeom prst="rect">
            <a:avLst/>
          </a:prstGeom>
        </p:spPr>
        <p:txBody>
          <a:bodyPr spcFirstLastPara="1">
            <a:prstTxWarp prst="textArchDown">
              <a:avLst>
                <a:gd name="adj" fmla="val 21365543"/>
              </a:avLst>
            </a:prstTxWarp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noProof="1">
                <a:gradFill>
                  <a:gsLst>
                    <a:gs pos="0">
                      <a:srgbClr val="569AEC"/>
                    </a:gs>
                    <a:gs pos="0">
                      <a:srgbClr val="569AEC"/>
                    </a:gs>
                    <a:gs pos="0">
                      <a:srgbClr val="569AEC"/>
                    </a:gs>
                    <a:gs pos="100000">
                      <a:srgbClr val="186CD2"/>
                    </a:gs>
                    <a:gs pos="100000">
                      <a:srgbClr val="186CD2"/>
                    </a:gs>
                    <a:gs pos="100000">
                      <a:srgbClr val="186CD2"/>
                    </a:gs>
                  </a:gsLst>
                  <a:lin ang="5400000" scaled="0"/>
                </a:gradFill>
                <a:latin typeface="方正兰亭粗黑简体" panose="02000000000000000000" charset="-122"/>
                <a:ea typeface="方正兰亭粗黑简体" panose="02000000000000000000" charset="-122"/>
                <a:sym typeface="+mn-ea"/>
              </a:rPr>
              <a:t>小程序引流</a:t>
            </a:r>
            <a:endParaRPr lang="zh-CN" altLang="en-US" sz="2400" dirty="0">
              <a:gradFill>
                <a:gsLst>
                  <a:gs pos="0">
                    <a:srgbClr val="569AEC"/>
                  </a:gs>
                  <a:gs pos="0">
                    <a:srgbClr val="569AEC"/>
                  </a:gs>
                  <a:gs pos="0">
                    <a:srgbClr val="569AEC"/>
                  </a:gs>
                  <a:gs pos="100000">
                    <a:srgbClr val="186CD2"/>
                  </a:gs>
                  <a:gs pos="100000">
                    <a:srgbClr val="186CD2"/>
                  </a:gs>
                  <a:gs pos="100000">
                    <a:srgbClr val="186CD2"/>
                  </a:gs>
                </a:gsLst>
                <a:lin ang="5400000" scaled="0"/>
              </a:gradFill>
              <a:latin typeface="方正兰亭粗黑简体" panose="02000000000000000000" charset="-122"/>
              <a:ea typeface="方正兰亭粗黑简体" panose="02000000000000000000" charset="-122"/>
              <a:sym typeface="+mn-ea"/>
            </a:endParaRPr>
          </a:p>
        </p:txBody>
      </p:sp>
      <p:pic>
        <p:nvPicPr>
          <p:cNvPr id="153" name="图形 3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086975" y="3942080"/>
            <a:ext cx="363855" cy="413385"/>
          </a:xfrm>
          <a:prstGeom prst="rect">
            <a:avLst/>
          </a:prstGeom>
        </p:spPr>
      </p:pic>
      <p:cxnSp>
        <p:nvCxnSpPr>
          <p:cNvPr id="96" name="直接箭头连接符 95"/>
          <p:cNvCxnSpPr/>
          <p:nvPr/>
        </p:nvCxnSpPr>
        <p:spPr>
          <a:xfrm flipH="1">
            <a:off x="7539990" y="5291455"/>
            <a:ext cx="1264920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rgbClr val="186CD2"/>
                </a:gs>
              </a:gsLst>
              <a:lin ang="0" scaled="1"/>
              <a:tileRect/>
            </a:gra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矩形 100"/>
          <p:cNvSpPr/>
          <p:nvPr/>
        </p:nvSpPr>
        <p:spPr>
          <a:xfrm>
            <a:off x="7408545" y="4851400"/>
            <a:ext cx="1521460" cy="81026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30000"/>
              </a:lnSpc>
            </a:pPr>
            <a:r>
              <a:rPr lang="zh-CN" altLang="en-US" b="1" dirty="0">
                <a:gradFill>
                  <a:gsLst>
                    <a:gs pos="0">
                      <a:srgbClr val="569AEC"/>
                    </a:gs>
                    <a:gs pos="100000">
                      <a:srgbClr val="186CD2"/>
                    </a:gs>
                  </a:gsLst>
                  <a:lin ang="5400000" scaled="1"/>
                </a:gradFill>
                <a:latin typeface="+mj-ea"/>
                <a:ea typeface="+mj-ea"/>
              </a:rPr>
              <a:t>注册</a:t>
            </a:r>
            <a:endParaRPr lang="zh-CN" altLang="en-US" b="1" dirty="0">
              <a:gradFill>
                <a:gsLst>
                  <a:gs pos="0">
                    <a:srgbClr val="569AEC"/>
                  </a:gs>
                  <a:gs pos="100000">
                    <a:srgbClr val="186CD2"/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b="1" dirty="0">
                <a:gradFill>
                  <a:gsLst>
                    <a:gs pos="0">
                      <a:srgbClr val="569AEC"/>
                    </a:gs>
                    <a:gs pos="100000">
                      <a:srgbClr val="186CD2"/>
                    </a:gs>
                  </a:gsLst>
                  <a:lin ang="5400000" scaled="1"/>
                </a:gradFill>
                <a:latin typeface="+mj-ea"/>
                <a:ea typeface="+mj-ea"/>
              </a:rPr>
              <a:t>入库</a:t>
            </a:r>
            <a:endParaRPr lang="zh-CN" altLang="en-US" b="1" dirty="0">
              <a:gradFill>
                <a:gsLst>
                  <a:gs pos="0">
                    <a:srgbClr val="569AEC"/>
                  </a:gs>
                  <a:gs pos="100000">
                    <a:srgbClr val="186CD2"/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cxnSp>
        <p:nvCxnSpPr>
          <p:cNvPr id="97" name="直接箭头连接符 96"/>
          <p:cNvCxnSpPr/>
          <p:nvPr/>
        </p:nvCxnSpPr>
        <p:spPr>
          <a:xfrm>
            <a:off x="6891655" y="4445000"/>
            <a:ext cx="1636395" cy="0"/>
          </a:xfrm>
          <a:prstGeom prst="straightConnector1">
            <a:avLst/>
          </a:prstGeom>
          <a:ln w="38100">
            <a:gradFill flip="none" rotWithShape="1">
              <a:gsLst>
                <a:gs pos="0">
                  <a:schemeClr val="accent5">
                    <a:lumMod val="20000"/>
                    <a:lumOff val="8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0" scaled="1"/>
              <a:tileRect/>
            </a:gra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矩形 102"/>
          <p:cNvSpPr/>
          <p:nvPr/>
        </p:nvSpPr>
        <p:spPr>
          <a:xfrm>
            <a:off x="7006590" y="4015740"/>
            <a:ext cx="1521460" cy="810260"/>
          </a:xfrm>
          <a:prstGeom prst="rect">
            <a:avLst/>
          </a:prstGeom>
        </p:spPr>
        <p:txBody>
          <a:bodyPr wrap="square">
            <a:spAutoFit/>
          </a:bodyPr>
          <a:p>
            <a:pPr algn="ctr">
              <a:lnSpc>
                <a:spcPct val="130000"/>
              </a:lnSpc>
            </a:pPr>
            <a:r>
              <a:rPr lang="zh-CN" altLang="en-US" b="1" dirty="0">
                <a:gradFill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进入</a:t>
            </a:r>
            <a:endParaRPr lang="zh-CN" altLang="en-US" b="1" dirty="0"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  <a:p>
            <a:pPr algn="ctr">
              <a:lnSpc>
                <a:spcPct val="130000"/>
              </a:lnSpc>
            </a:pPr>
            <a:r>
              <a:rPr lang="zh-CN" altLang="en-US" b="1" dirty="0">
                <a:gradFill>
                  <a:gsLst>
                    <a:gs pos="0">
                      <a:schemeClr val="accent5">
                        <a:lumMod val="40000"/>
                        <a:lumOff val="60000"/>
                      </a:schemeClr>
                    </a:gs>
                    <a:gs pos="100000">
                      <a:schemeClr val="accent5">
                        <a:lumMod val="75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留存 </a:t>
            </a:r>
            <a:endParaRPr lang="zh-CN" altLang="en-US" b="1" dirty="0">
              <a:gradFill>
                <a:gsLst>
                  <a:gs pos="0">
                    <a:schemeClr val="accent5">
                      <a:lumMod val="40000"/>
                      <a:lumOff val="60000"/>
                    </a:schemeClr>
                  </a:gs>
                  <a:gs pos="100000">
                    <a:schemeClr val="accent5">
                      <a:lumMod val="75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圆角矩形 62"/>
          <p:cNvSpPr/>
          <p:nvPr/>
        </p:nvSpPr>
        <p:spPr>
          <a:xfrm>
            <a:off x="631825" y="6273800"/>
            <a:ext cx="3578225" cy="185738"/>
          </a:xfrm>
          <a:prstGeom prst="roundRect">
            <a:avLst>
              <a:gd name="adj" fmla="val 50000"/>
            </a:avLst>
          </a:prstGeom>
          <a:gradFill>
            <a:gsLst>
              <a:gs pos="3000">
                <a:schemeClr val="bg2">
                  <a:lumMod val="25000"/>
                </a:schemeClr>
              </a:gs>
              <a:gs pos="100000">
                <a:schemeClr val="bg1">
                  <a:lumMod val="50000"/>
                </a:schemeClr>
              </a:gs>
            </a:gsLst>
            <a:lin ang="162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effectLst>
                <a:outerShdw blurRad="101600" dist="63500" dir="2700000" algn="tl" rotWithShape="0">
                  <a:srgbClr val="535597">
                    <a:alpha val="40000"/>
                  </a:srgbClr>
                </a:outerShdw>
              </a:effectLst>
            </a:endParaRPr>
          </a:p>
        </p:txBody>
      </p:sp>
      <p:pic>
        <p:nvPicPr>
          <p:cNvPr id="22531" name="https://photo-static-api.fotomore.com/creative/vcg/400/new/VCG41N903139722.jpg?uid=386&amp;timestamp=1718876389&amp;sign=33ba52d0b1fcd3c593cfa75b849d340b" descr="抽象数据表示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44" b="31844"/>
          <a:stretch>
            <a:fillRect/>
          </a:stretch>
        </p:blipFill>
        <p:spPr bwMode="auto">
          <a:xfrm>
            <a:off x="0" y="0"/>
            <a:ext cx="12192000" cy="2665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8" name="视佐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31825" y="1165225"/>
            <a:ext cx="23780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获客服务</a:t>
            </a:r>
            <a:endParaRPr lang="en-US" altLang="zh-CN" sz="36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22539" name="视佐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95325" y="1816100"/>
            <a:ext cx="50990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/>
            <a:r>
              <a:rPr lang="zh-CN" altLang="en-US" sz="1200">
                <a:solidFill>
                  <a:srgbClr val="269CEB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MiSans Medium" pitchFamily="2" charset="-122"/>
              </a:rPr>
              <a:t>资源获取方案对比</a:t>
            </a:r>
            <a:endParaRPr lang="zh-CN" altLang="en-US" sz="1200">
              <a:solidFill>
                <a:srgbClr val="269CEB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MiSans Medium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695325" y="841375"/>
            <a:ext cx="10801350" cy="0"/>
          </a:xfrm>
          <a:prstGeom prst="line">
            <a:avLst/>
          </a:prstGeom>
          <a:ln w="127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41" name="文本框 14"/>
          <p:cNvSpPr txBox="1">
            <a:spLocks noChangeArrowheads="1"/>
          </p:cNvSpPr>
          <p:nvPr/>
        </p:nvSpPr>
        <p:spPr bwMode="auto">
          <a:xfrm>
            <a:off x="1241425" y="387350"/>
            <a:ext cx="1343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一站式解决方案</a:t>
            </a:r>
            <a:endParaRPr lang="en-US" altLang="zh-CN" sz="11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22542" name="文本框 19"/>
          <p:cNvSpPr txBox="1">
            <a:spLocks noChangeArrowheads="1"/>
          </p:cNvSpPr>
          <p:nvPr/>
        </p:nvSpPr>
        <p:spPr bwMode="auto">
          <a:xfrm>
            <a:off x="654050" y="333375"/>
            <a:ext cx="635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03</a:t>
            </a:r>
            <a:endParaRPr lang="en-US" altLang="zh-CN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73960" y="387985"/>
            <a:ext cx="2952115" cy="2603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fontAlgn="auto"/>
            <a:r>
              <a:rPr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获客服务</a:t>
            </a:r>
            <a:endParaRPr sz="1100" noProof="1">
              <a:solidFill>
                <a:srgbClr val="269CEB">
                  <a:alpha val="80000"/>
                </a:srgbClr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pic>
        <p:nvPicPr>
          <p:cNvPr id="22545" name="图片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1"/>
          <a:stretch>
            <a:fillRect/>
          </a:stretch>
        </p:blipFill>
        <p:spPr bwMode="auto">
          <a:xfrm>
            <a:off x="11001375" y="95250"/>
            <a:ext cx="7731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圆角矩形 22"/>
          <p:cNvSpPr/>
          <p:nvPr/>
        </p:nvSpPr>
        <p:spPr>
          <a:xfrm>
            <a:off x="796290" y="3184525"/>
            <a:ext cx="3204845" cy="3167380"/>
          </a:xfrm>
          <a:prstGeom prst="roundRect">
            <a:avLst>
              <a:gd name="adj" fmla="val 4528"/>
            </a:avLst>
          </a:prstGeom>
          <a:solidFill>
            <a:schemeClr val="bg1">
              <a:alpha val="20000"/>
            </a:schemeClr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5000">
                  <a:schemeClr val="bg1">
                    <a:lumMod val="85000"/>
                    <a:alpha val="87000"/>
                  </a:schemeClr>
                </a:gs>
              </a:gsLst>
              <a:lin ang="4680000" scaled="1"/>
            </a:gradFill>
          </a:ln>
          <a:effectLst>
            <a:reflection blurRad="6350" stA="18000" endA="300" endPos="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600" noProof="1">
              <a:effectLst>
                <a:outerShdw blurRad="101600" dist="63500" dir="2700000" algn="tl" rotWithShape="0">
                  <a:srgbClr val="535597">
                    <a:alpha val="40000"/>
                  </a:srgbClr>
                </a:outerShdw>
              </a:effectLst>
              <a:sym typeface="+mn-ea"/>
            </a:endParaRPr>
          </a:p>
        </p:txBody>
      </p:sp>
      <p:grpSp>
        <p:nvGrpSpPr>
          <p:cNvPr id="22547" name="组合 38"/>
          <p:cNvGrpSpPr/>
          <p:nvPr/>
        </p:nvGrpSpPr>
        <p:grpSpPr bwMode="auto">
          <a:xfrm>
            <a:off x="955675" y="2889250"/>
            <a:ext cx="2886075" cy="647700"/>
            <a:chOff x="1209" y="1545"/>
            <a:chExt cx="3804" cy="1242"/>
          </a:xfrm>
        </p:grpSpPr>
        <p:sp>
          <p:nvSpPr>
            <p:cNvPr id="40" name="圆角矩形 39"/>
            <p:cNvSpPr/>
            <p:nvPr/>
          </p:nvSpPr>
          <p:spPr>
            <a:xfrm>
              <a:off x="1295" y="1545"/>
              <a:ext cx="3632" cy="1242"/>
            </a:xfrm>
            <a:prstGeom prst="roundRect">
              <a:avLst>
                <a:gd name="adj" fmla="val 17874"/>
              </a:avLst>
            </a:prstGeom>
            <a:solidFill>
              <a:schemeClr val="bg1">
                <a:lumMod val="7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600" noProof="1">
                <a:solidFill>
                  <a:schemeClr val="bg1">
                    <a:lumMod val="75000"/>
                  </a:schemeClr>
                </a:solidFill>
                <a:effectLst>
                  <a:outerShdw blurRad="101600" dist="63500" dir="2700000" algn="tl" rotWithShape="0">
                    <a:srgbClr val="535597">
                      <a:alpha val="40000"/>
                    </a:srgbClr>
                  </a:outerShdw>
                </a:effectLst>
              </a:endParaRPr>
            </a:p>
          </p:txBody>
        </p:sp>
        <p:sp>
          <p:nvSpPr>
            <p:cNvPr id="22549" name="文本框 23"/>
            <p:cNvSpPr txBox="1">
              <a:spLocks noChangeArrowheads="1"/>
            </p:cNvSpPr>
            <p:nvPr/>
          </p:nvSpPr>
          <p:spPr bwMode="auto">
            <a:xfrm>
              <a:off x="1209" y="1783"/>
              <a:ext cx="3804" cy="7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000">
                  <a:solidFill>
                    <a:schemeClr val="bg1"/>
                  </a:solidFill>
                  <a:latin typeface="方正兰亭粗黑简体" panose="02000000000000000000" charset="-122"/>
                  <a:ea typeface="方正兰亭粗黑简体" panose="02000000000000000000" charset="-122"/>
                  <a:sym typeface="汉仪旗黑-55简" charset="-128"/>
                </a:rPr>
                <a:t>大数据获客</a:t>
              </a:r>
              <a:endParaRPr lang="zh-CN" altLang="en-US" sz="200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汉仪旗黑-55简" charset="-128"/>
              </a:endParaRPr>
            </a:p>
          </p:txBody>
        </p:sp>
      </p:grpSp>
      <p:sp>
        <p:nvSpPr>
          <p:cNvPr id="52" name="圆角矩形 51"/>
          <p:cNvSpPr/>
          <p:nvPr/>
        </p:nvSpPr>
        <p:spPr>
          <a:xfrm>
            <a:off x="4440238" y="6273800"/>
            <a:ext cx="7334250" cy="185738"/>
          </a:xfrm>
          <a:prstGeom prst="roundRect">
            <a:avLst>
              <a:gd name="adj" fmla="val 50000"/>
            </a:avLst>
          </a:prstGeom>
          <a:gradFill>
            <a:gsLst>
              <a:gs pos="3000">
                <a:srgbClr val="174DB7"/>
              </a:gs>
              <a:gs pos="100000">
                <a:srgbClr val="8FA9DB"/>
              </a:gs>
            </a:gsLst>
            <a:lin ang="16200000" scaled="0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effectLst>
                <a:outerShdw blurRad="101600" dist="63500" dir="2700000" algn="tl" rotWithShape="0">
                  <a:srgbClr val="535597">
                    <a:alpha val="40000"/>
                  </a:srgbClr>
                </a:outerShdw>
              </a:effectLst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4653915" y="2665095"/>
            <a:ext cx="3299460" cy="3672205"/>
          </a:xfrm>
          <a:prstGeom prst="roundRect">
            <a:avLst>
              <a:gd name="adj" fmla="val 4528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5000">
                  <a:schemeClr val="bg1">
                    <a:lumMod val="85000"/>
                    <a:alpha val="87000"/>
                  </a:schemeClr>
                </a:gs>
              </a:gsLst>
              <a:lin ang="4680000" scaled="1"/>
            </a:gradFill>
          </a:ln>
          <a:effectLst>
            <a:outerShdw blurRad="152400" sx="102000" sy="102000" algn="ctr" rotWithShape="0">
              <a:srgbClr val="91CEF5">
                <a:alpha val="40000"/>
              </a:srgbClr>
            </a:outerShdw>
            <a:reflection blurRad="6350" stA="18000" endA="300" endPos="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600" noProof="1">
              <a:effectLst>
                <a:outerShdw blurRad="101600" dist="63500" dir="2700000" algn="tl" rotWithShape="0">
                  <a:srgbClr val="535597">
                    <a:alpha val="40000"/>
                  </a:srgbClr>
                </a:outerShdw>
              </a:effectLst>
              <a:sym typeface="+mn-ea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857750" y="2305050"/>
            <a:ext cx="2838450" cy="788988"/>
          </a:xfrm>
          <a:prstGeom prst="roundRect">
            <a:avLst>
              <a:gd name="adj" fmla="val 17874"/>
            </a:avLst>
          </a:prstGeom>
          <a:gradFill>
            <a:gsLst>
              <a:gs pos="3000">
                <a:srgbClr val="0070C0"/>
              </a:gs>
              <a:gs pos="100000">
                <a:srgbClr val="91CEF5"/>
              </a:gs>
            </a:gsLst>
            <a:lin ang="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solidFill>
                <a:srgbClr val="174DB7"/>
              </a:solidFill>
              <a:effectLst>
                <a:outerShdw blurRad="101600" dist="63500" dir="2700000" algn="tl" rotWithShape="0">
                  <a:srgbClr val="535597">
                    <a:alpha val="40000"/>
                  </a:srgbClr>
                </a:outerShdw>
              </a:effectLst>
            </a:endParaRPr>
          </a:p>
        </p:txBody>
      </p:sp>
      <p:sp>
        <p:nvSpPr>
          <p:cNvPr id="22553" name="文本框 44"/>
          <p:cNvSpPr txBox="1">
            <a:spLocks noChangeArrowheads="1"/>
          </p:cNvSpPr>
          <p:nvPr/>
        </p:nvSpPr>
        <p:spPr bwMode="auto">
          <a:xfrm>
            <a:off x="4821238" y="2470150"/>
            <a:ext cx="2971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微软雅黑" panose="020B0503020204020204" pitchFamily="34" charset="-122"/>
              </a:rPr>
              <a:t>爱乐云获客</a:t>
            </a:r>
            <a:endParaRPr lang="zh-CN" altLang="en-US" sz="2400">
              <a:solidFill>
                <a:schemeClr val="bg1"/>
              </a:solidFill>
              <a:latin typeface="方正兰亭粗黑简体" panose="02000000000000000000" charset="-122"/>
              <a:ea typeface="方正兰亭粗黑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8197215" y="2665095"/>
            <a:ext cx="3299460" cy="3672205"/>
          </a:xfrm>
          <a:prstGeom prst="roundRect">
            <a:avLst>
              <a:gd name="adj" fmla="val 4528"/>
            </a:avLst>
          </a:prstGeom>
          <a:solidFill>
            <a:schemeClr val="bg1"/>
          </a:solidFill>
          <a:ln w="1270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95000">
                  <a:schemeClr val="bg1">
                    <a:lumMod val="85000"/>
                    <a:alpha val="87000"/>
                  </a:schemeClr>
                </a:gs>
              </a:gsLst>
              <a:lin ang="4680000" scaled="1"/>
            </a:gradFill>
          </a:ln>
          <a:effectLst>
            <a:outerShdw blurRad="152400" sx="102000" sy="102000" algn="ctr" rotWithShape="0">
              <a:srgbClr val="91CEF5">
                <a:alpha val="40000"/>
              </a:srgbClr>
            </a:outerShdw>
            <a:reflection blurRad="6350" stA="18000" endA="300" endPos="5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sz="1600" noProof="1">
              <a:effectLst>
                <a:outerShdw blurRad="101600" dist="63500" dir="2700000" algn="tl" rotWithShape="0">
                  <a:srgbClr val="535597">
                    <a:alpha val="40000"/>
                  </a:srgbClr>
                </a:outerShdw>
              </a:effectLst>
              <a:sym typeface="+mn-ea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8405813" y="2305050"/>
            <a:ext cx="2838450" cy="788988"/>
          </a:xfrm>
          <a:prstGeom prst="roundRect">
            <a:avLst>
              <a:gd name="adj" fmla="val 17874"/>
            </a:avLst>
          </a:prstGeom>
          <a:gradFill>
            <a:gsLst>
              <a:gs pos="3000">
                <a:srgbClr val="0070C0"/>
              </a:gs>
              <a:gs pos="100000">
                <a:srgbClr val="91CEF5"/>
              </a:gs>
            </a:gsLst>
            <a:lin ang="0" scaled="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solidFill>
                <a:srgbClr val="174DB7"/>
              </a:solidFill>
              <a:effectLst>
                <a:outerShdw blurRad="101600" dist="63500" dir="2700000" algn="tl" rotWithShape="0">
                  <a:srgbClr val="535597">
                    <a:alpha val="40000"/>
                  </a:srgbClr>
                </a:outerShdw>
              </a:effectLst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339138" y="2500313"/>
            <a:ext cx="2970212" cy="398462"/>
          </a:xfrm>
          <a:prstGeom prst="rect">
            <a:avLst/>
          </a:prstGeom>
          <a:noFill/>
          <a:effectLst>
            <a:outerShdw blurRad="292100" dist="38100" algn="l" rotWithShape="0">
              <a:srgbClr val="174DB7">
                <a:alpha val="40000"/>
              </a:srgbClr>
            </a:outerShdw>
          </a:effectLst>
        </p:spPr>
        <p:txBody>
          <a:bodyPr>
            <a:spAutoFit/>
          </a:bodyPr>
          <a:lstStyle/>
          <a:p>
            <a:pPr algn="ctr" fontAlgn="auto"/>
            <a:r>
              <a:rPr lang="zh-CN" altLang="en-US" sz="2000" noProof="1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方正兰亭圆简体 Light" panose="02000400000000000000" charset="-122"/>
                <a:sym typeface="+mn-ea"/>
              </a:rPr>
              <a:t>爱乐云运营资源平台</a:t>
            </a:r>
            <a:endParaRPr lang="zh-CN" altLang="en-US" sz="2000" noProof="1">
              <a:solidFill>
                <a:schemeClr val="bg1"/>
              </a:solidFill>
              <a:latin typeface="方正兰亭粗黑简体" panose="02000000000000000000" charset="-122"/>
              <a:ea typeface="方正兰亭粗黑简体" panose="02000000000000000000" charset="-122"/>
              <a:cs typeface="方正兰亭圆简体 Light" panose="02000400000000000000" charset="-122"/>
              <a:sym typeface="+mn-ea"/>
            </a:endParaRPr>
          </a:p>
        </p:txBody>
      </p:sp>
      <p:sp>
        <p:nvSpPr>
          <p:cNvPr id="22557" name="视佐17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1044575" y="3756025"/>
            <a:ext cx="2733675" cy="228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AFABAB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资源质量非常差</a:t>
            </a:r>
            <a:endParaRPr lang="zh-CN" altLang="en-US" sz="1400">
              <a:solidFill>
                <a:srgbClr val="AFABAB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AFABAB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需要花费大量人力去清洗资源</a:t>
            </a:r>
            <a:endParaRPr lang="zh-CN" altLang="en-US" sz="1400">
              <a:solidFill>
                <a:srgbClr val="AFABAB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AFABAB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客户对品牌完全没有认知，转化率非常低</a:t>
            </a:r>
            <a:endParaRPr lang="zh-CN" altLang="en-US" sz="1400">
              <a:solidFill>
                <a:srgbClr val="AFABAB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  <a:p>
            <a:pPr>
              <a:lnSpc>
                <a:spcPct val="17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AFABAB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非法渠道，赚着卖白菜的钱，冒着卖白粉的险</a:t>
            </a:r>
            <a:endParaRPr lang="zh-CN" altLang="en-US" sz="1400">
              <a:solidFill>
                <a:srgbClr val="AFABAB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22558" name="视佐14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350250" y="3413125"/>
            <a:ext cx="2968625" cy="246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22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269BEA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专业运营获客，多平台多形式</a:t>
            </a:r>
            <a:endParaRPr lang="zh-CN" altLang="en-US" sz="1400">
              <a:solidFill>
                <a:srgbClr val="269BEA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269BEA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资源层层筛选，高意向高转化</a:t>
            </a:r>
            <a:endParaRPr lang="zh-CN" altLang="en-US" sz="1400">
              <a:solidFill>
                <a:srgbClr val="269BEA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269BEA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运营团队协作跟进，实时信息同步</a:t>
            </a:r>
            <a:endParaRPr lang="zh-CN" altLang="en-US" sz="1400">
              <a:solidFill>
                <a:srgbClr val="269BEA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269BEA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安全性保障，零风险</a:t>
            </a:r>
            <a:endParaRPr lang="zh-CN" altLang="en-US" sz="1400">
              <a:solidFill>
                <a:srgbClr val="269BEA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22559" name="视佐1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4833938" y="3413125"/>
            <a:ext cx="2968625" cy="198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22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269BEA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精准投放，客户质量好</a:t>
            </a:r>
            <a:endParaRPr lang="zh-CN" altLang="en-US" sz="1400">
              <a:solidFill>
                <a:srgbClr val="269BEA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269BEA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全渠道获客，资源几乎没有瓶颈</a:t>
            </a:r>
            <a:endParaRPr lang="zh-CN" altLang="en-US" sz="1400">
              <a:solidFill>
                <a:srgbClr val="269BEA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269BEA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客户对品牌有良好认知，易转化</a:t>
            </a:r>
            <a:endParaRPr lang="zh-CN" altLang="en-US" sz="1400">
              <a:solidFill>
                <a:srgbClr val="269BEA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  <a:p>
            <a:pPr>
              <a:lnSpc>
                <a:spcPct val="220000"/>
              </a:lnSpc>
              <a:buFont typeface="Wingdings" panose="05000000000000000000" pitchFamily="2" charset="2"/>
              <a:buChar char="l"/>
            </a:pPr>
            <a:r>
              <a:rPr lang="zh-CN" altLang="en-US" sz="1400">
                <a:solidFill>
                  <a:srgbClr val="269BEA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自己的品牌，完全自主掌控</a:t>
            </a:r>
            <a:endParaRPr lang="zh-CN" altLang="en-US" sz="1400">
              <a:solidFill>
                <a:srgbClr val="269BEA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单圆角矩形 37"/>
          <p:cNvSpPr/>
          <p:nvPr/>
        </p:nvSpPr>
        <p:spPr>
          <a:xfrm flipH="1" flipV="1">
            <a:off x="4743450" y="5888038"/>
            <a:ext cx="7448550" cy="600075"/>
          </a:xfrm>
          <a:prstGeom prst="round1Rect">
            <a:avLst>
              <a:gd name="adj" fmla="val 50000"/>
            </a:avLst>
          </a:prstGeom>
          <a:solidFill>
            <a:srgbClr val="269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-19050" y="1117600"/>
            <a:ext cx="4529138" cy="5740400"/>
          </a:xfrm>
          <a:prstGeom prst="rect">
            <a:avLst/>
          </a:prstGeom>
          <a:solidFill>
            <a:srgbClr val="269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12" name="视佐1"/>
          <p:cNvSpPr/>
          <p:nvPr>
            <p:custDataLst>
              <p:tags r:id="rId1"/>
            </p:custDataLst>
          </p:nvPr>
        </p:nvSpPr>
        <p:spPr>
          <a:xfrm>
            <a:off x="4743450" y="2497138"/>
            <a:ext cx="5487988" cy="1311275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23556" name="视佐6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784850" y="2801938"/>
            <a:ext cx="2584450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方正兰亭粗黑简体" panose="02000000000000000000" charset="-122"/>
              </a:rPr>
              <a:t>定制化投放</a:t>
            </a:r>
            <a:endParaRPr lang="zh-CN" altLang="en-US" sz="14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方正兰亭粗黑简体" panose="02000000000000000000" charset="-122"/>
            </a:endParaRPr>
          </a:p>
        </p:txBody>
      </p:sp>
      <p:sp>
        <p:nvSpPr>
          <p:cNvPr id="23557" name="视佐7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784850" y="3016250"/>
            <a:ext cx="439578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100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MiSans Medium" pitchFamily="2" charset="-122"/>
              </a:rPr>
              <a:t>根据门店需求定制投放策略，让您的服务触达更广泛更精准，提升业务效益。</a:t>
            </a:r>
            <a:endParaRPr lang="zh-CN" altLang="en-US" sz="1100">
              <a:solidFill>
                <a:schemeClr val="tx2"/>
              </a:solidFill>
              <a:latin typeface="方正兰亭圆简体 Light" panose="02000400000000000000" charset="-122"/>
              <a:ea typeface="方正兰亭圆简体 Light" panose="02000400000000000000" charset="-122"/>
              <a:sym typeface="MiSans Medium" pitchFamily="2" charset="-122"/>
            </a:endParaRPr>
          </a:p>
        </p:txBody>
      </p:sp>
      <p:sp>
        <p:nvSpPr>
          <p:cNvPr id="7" name="视佐8"/>
          <p:cNvSpPr/>
          <p:nvPr>
            <p:custDataLst>
              <p:tags r:id="rId4"/>
            </p:custDataLst>
          </p:nvPr>
        </p:nvSpPr>
        <p:spPr>
          <a:xfrm>
            <a:off x="4935538" y="2801938"/>
            <a:ext cx="720725" cy="719137"/>
          </a:xfrm>
          <a:prstGeom prst="rect">
            <a:avLst/>
          </a:prstGeom>
          <a:solidFill>
            <a:srgbClr val="269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MiSans Medium" pitchFamily="2" charset="-122"/>
            </a:endParaRPr>
          </a:p>
        </p:txBody>
      </p:sp>
      <p:sp>
        <p:nvSpPr>
          <p:cNvPr id="14" name="视佐10"/>
          <p:cNvSpPr/>
          <p:nvPr>
            <p:custDataLst>
              <p:tags r:id="rId5"/>
            </p:custDataLst>
          </p:nvPr>
        </p:nvSpPr>
        <p:spPr>
          <a:xfrm>
            <a:off x="4743450" y="3986213"/>
            <a:ext cx="5487988" cy="162560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23560" name="视佐12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5761038" y="4271963"/>
            <a:ext cx="2181225" cy="306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4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方正兰亭粗黑简体" panose="02000000000000000000" charset="-122"/>
              </a:rPr>
              <a:t>覆盖渠道</a:t>
            </a:r>
            <a:endParaRPr lang="zh-CN" altLang="en-US" sz="14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方正兰亭粗黑简体" panose="02000000000000000000" charset="-122"/>
            </a:endParaRPr>
          </a:p>
        </p:txBody>
      </p:sp>
      <p:sp>
        <p:nvSpPr>
          <p:cNvPr id="23561" name="视佐13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761038" y="4511675"/>
            <a:ext cx="4395787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100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MiSans Medium" pitchFamily="2" charset="-122"/>
              </a:rPr>
              <a:t>抖音、微信、公众号、今日头条、百度搜索、百度信息流、快手、小红书、知乎、美柚、B站等各版位，广告形式多样 </a:t>
            </a:r>
            <a:endParaRPr lang="zh-CN" altLang="en-US" sz="1100">
              <a:solidFill>
                <a:schemeClr val="tx2"/>
              </a:solidFill>
              <a:latin typeface="方正兰亭圆简体 Light" panose="02000400000000000000" charset="-122"/>
              <a:ea typeface="方正兰亭圆简体 Light" panose="02000400000000000000" charset="-122"/>
              <a:sym typeface="MiSans Medium" pitchFamily="2" charset="-122"/>
            </a:endParaRPr>
          </a:p>
          <a:p>
            <a:pPr>
              <a:lnSpc>
                <a:spcPct val="140000"/>
              </a:lnSpc>
            </a:pPr>
            <a:r>
              <a:rPr lang="zh-CN" altLang="en-US" sz="1100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MiSans Medium" pitchFamily="2" charset="-122"/>
              </a:rPr>
              <a:t>24h不间断监测广告，通过不同组合达到广告投放最优效果</a:t>
            </a:r>
            <a:endParaRPr lang="zh-CN" altLang="en-US" sz="1100">
              <a:solidFill>
                <a:schemeClr val="tx2"/>
              </a:solidFill>
              <a:latin typeface="方正兰亭圆简体 Light" panose="02000400000000000000" charset="-122"/>
              <a:ea typeface="方正兰亭圆简体 Light" panose="02000400000000000000" charset="-122"/>
              <a:sym typeface="MiSans Medium" pitchFamily="2" charset="-122"/>
            </a:endParaRPr>
          </a:p>
        </p:txBody>
      </p:sp>
      <p:sp>
        <p:nvSpPr>
          <p:cNvPr id="30" name="视佐11"/>
          <p:cNvSpPr/>
          <p:nvPr>
            <p:custDataLst>
              <p:tags r:id="rId8"/>
            </p:custDataLst>
          </p:nvPr>
        </p:nvSpPr>
        <p:spPr>
          <a:xfrm>
            <a:off x="4935538" y="4283075"/>
            <a:ext cx="719137" cy="719138"/>
          </a:xfrm>
          <a:prstGeom prst="rect">
            <a:avLst/>
          </a:prstGeom>
          <a:solidFill>
            <a:srgbClr val="269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MiSans Medium" pitchFamily="2" charset="-122"/>
            </a:endParaRPr>
          </a:p>
        </p:txBody>
      </p:sp>
      <p:sp>
        <p:nvSpPr>
          <p:cNvPr id="23563" name="视佐2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743450" y="1238250"/>
            <a:ext cx="546100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36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获客</a:t>
            </a:r>
            <a:r>
              <a:rPr lang="zh-CN" altLang="en-US" sz="36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服务</a:t>
            </a:r>
            <a:endParaRPr lang="zh-CN" altLang="en-US" sz="36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23564" name="视佐3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4743450" y="1890713"/>
            <a:ext cx="50990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/>
            <a:r>
              <a:rPr lang="zh-CN" altLang="en-US" sz="1200">
                <a:solidFill>
                  <a:srgbClr val="269CEB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MiSans Medium" pitchFamily="2" charset="-122"/>
              </a:rPr>
              <a:t>定向投放，全网流量，任你挑选</a:t>
            </a:r>
            <a:endParaRPr lang="zh-CN" altLang="en-US" sz="1200">
              <a:solidFill>
                <a:srgbClr val="269CEB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MiSans Medium" pitchFamily="2" charset="-122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695325" y="841375"/>
            <a:ext cx="10801350" cy="0"/>
          </a:xfrm>
          <a:prstGeom prst="line">
            <a:avLst/>
          </a:prstGeom>
          <a:ln w="127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66" name="文本框 2"/>
          <p:cNvSpPr txBox="1">
            <a:spLocks noChangeArrowheads="1"/>
          </p:cNvSpPr>
          <p:nvPr/>
        </p:nvSpPr>
        <p:spPr bwMode="auto">
          <a:xfrm>
            <a:off x="1241425" y="387350"/>
            <a:ext cx="1343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一站式解决方案</a:t>
            </a:r>
            <a:endParaRPr lang="en-US" altLang="zh-CN" sz="11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23567" name="文本框 35"/>
          <p:cNvSpPr txBox="1">
            <a:spLocks noChangeArrowheads="1"/>
          </p:cNvSpPr>
          <p:nvPr/>
        </p:nvSpPr>
        <p:spPr bwMode="auto">
          <a:xfrm>
            <a:off x="654050" y="333375"/>
            <a:ext cx="635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03</a:t>
            </a:r>
            <a:endParaRPr lang="en-US" altLang="zh-CN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473960" y="387985"/>
            <a:ext cx="2952115" cy="2603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fontAlgn="auto"/>
            <a:r>
              <a:rPr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获客服务</a:t>
            </a:r>
            <a:endParaRPr sz="1100" noProof="1">
              <a:solidFill>
                <a:srgbClr val="269CEB">
                  <a:alpha val="80000"/>
                </a:srgbClr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grpSp>
        <p:nvGrpSpPr>
          <p:cNvPr id="23569" name="组合 28"/>
          <p:cNvGrpSpPr/>
          <p:nvPr/>
        </p:nvGrpSpPr>
        <p:grpSpPr bwMode="auto">
          <a:xfrm>
            <a:off x="314325" y="1882775"/>
            <a:ext cx="3797300" cy="2727325"/>
            <a:chOff x="1253" y="2965"/>
            <a:chExt cx="5980" cy="4296"/>
          </a:xfrm>
        </p:grpSpPr>
        <p:pic>
          <p:nvPicPr>
            <p:cNvPr id="23570" name="图片 9" descr="a5ff3752757f558edc553b809b0072d9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" y="2965"/>
              <a:ext cx="2013" cy="4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1" name="图片 10" descr="企业微信截图_1718163016467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7" y="2965"/>
              <a:ext cx="2013" cy="4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2" name="图片 12" descr="262636c6bbdc5a93eacc072de4d1fd1(1)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1" y="2965"/>
              <a:ext cx="2013" cy="4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3573" name="图片 19" descr="企业微信截图_1718162683197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9" r="3687"/>
          <a:stretch>
            <a:fillRect/>
          </a:stretch>
        </p:blipFill>
        <p:spPr bwMode="auto">
          <a:xfrm>
            <a:off x="314325" y="4832350"/>
            <a:ext cx="3797300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574" name="组合 30"/>
          <p:cNvGrpSpPr/>
          <p:nvPr/>
        </p:nvGrpSpPr>
        <p:grpSpPr bwMode="auto">
          <a:xfrm>
            <a:off x="10566400" y="1238250"/>
            <a:ext cx="944563" cy="4203700"/>
            <a:chOff x="16577" y="3893"/>
            <a:chExt cx="1352" cy="6017"/>
          </a:xfrm>
        </p:grpSpPr>
        <p:pic>
          <p:nvPicPr>
            <p:cNvPr id="23575" name="图片 13" descr="3b7f9e6708d9932354f427194f6f41e(1)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7" y="6902"/>
              <a:ext cx="1352" cy="3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576" name="图片 14" descr="5718a07966f9bf0a7f242dc238f1309(1)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77" y="3893"/>
              <a:ext cx="1352" cy="30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2" name="图片 31"/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082223" y="2947988"/>
            <a:ext cx="426720" cy="42672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045393" y="4392613"/>
            <a:ext cx="499745" cy="499745"/>
          </a:xfrm>
          <a:prstGeom prst="rect">
            <a:avLst/>
          </a:prstGeom>
        </p:spPr>
      </p:pic>
      <p:sp>
        <p:nvSpPr>
          <p:cNvPr id="23579" name="文本框 34"/>
          <p:cNvSpPr txBox="1">
            <a:spLocks noChangeArrowheads="1"/>
          </p:cNvSpPr>
          <p:nvPr/>
        </p:nvSpPr>
        <p:spPr bwMode="auto">
          <a:xfrm>
            <a:off x="5441950" y="5994400"/>
            <a:ext cx="6265863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r" fontAlgn="ctr">
              <a:lnSpc>
                <a:spcPct val="130000"/>
              </a:lnSpc>
            </a:pPr>
            <a:r>
              <a:rPr lang="zh-CN" altLang="zh-CN" sz="14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高效吸引目标客户群体，提高获客效率，实现精准营销和数据驱动的运营模式。</a:t>
            </a:r>
            <a:endParaRPr lang="zh-CN" altLang="zh-CN" sz="14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  <a:sym typeface="微软雅黑" panose="020B0503020204020204" pitchFamily="34" charset="-122"/>
            </a:endParaRPr>
          </a:p>
          <a:p>
            <a:pPr algn="r" fontAlgn="ctr">
              <a:lnSpc>
                <a:spcPct val="130000"/>
              </a:lnSpc>
            </a:pPr>
            <a:r>
              <a:rPr lang="zh-CN" altLang="zh-CN" sz="14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 </a:t>
            </a:r>
            <a:endParaRPr lang="zh-CN" altLang="zh-CN" sz="14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  <a:sym typeface="微软雅黑" panose="020B0503020204020204" pitchFamily="34" charset="-122"/>
            </a:endParaRPr>
          </a:p>
        </p:txBody>
      </p:sp>
      <p:grpSp>
        <p:nvGrpSpPr>
          <p:cNvPr id="23580" name="组合 38"/>
          <p:cNvGrpSpPr/>
          <p:nvPr/>
        </p:nvGrpSpPr>
        <p:grpSpPr bwMode="auto">
          <a:xfrm>
            <a:off x="4992688" y="6059488"/>
            <a:ext cx="214312" cy="257175"/>
            <a:chOff x="-11922" y="5483"/>
            <a:chExt cx="2510" cy="3154"/>
          </a:xfrm>
        </p:grpSpPr>
        <p:sp>
          <p:nvSpPr>
            <p:cNvPr id="40" name="圆角矩形 39"/>
            <p:cNvSpPr/>
            <p:nvPr/>
          </p:nvSpPr>
          <p:spPr>
            <a:xfrm>
              <a:off x="-11922" y="5483"/>
              <a:ext cx="2510" cy="3154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rgbClr val="FCFCFD"/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-11383" y="6106"/>
              <a:ext cx="1432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-11383" y="6690"/>
              <a:ext cx="1432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-11383" y="7255"/>
              <a:ext cx="725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3585" name="图片 12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1"/>
          <a:stretch>
            <a:fillRect/>
          </a:stretch>
        </p:blipFill>
        <p:spPr bwMode="auto">
          <a:xfrm>
            <a:off x="11001375" y="95250"/>
            <a:ext cx="7731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单圆角矩形 381"/>
          <p:cNvSpPr/>
          <p:nvPr/>
        </p:nvSpPr>
        <p:spPr>
          <a:xfrm flipH="1" flipV="1">
            <a:off x="633413" y="5888038"/>
            <a:ext cx="11558587" cy="600075"/>
          </a:xfrm>
          <a:prstGeom prst="round1Rect">
            <a:avLst>
              <a:gd name="adj" fmla="val 50000"/>
            </a:avLst>
          </a:prstGeom>
          <a:solidFill>
            <a:srgbClr val="269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317" name="视佐5"/>
          <p:cNvSpPr/>
          <p:nvPr>
            <p:custDataLst>
              <p:tags r:id="rId1"/>
            </p:custDataLst>
          </p:nvPr>
        </p:nvSpPr>
        <p:spPr>
          <a:xfrm>
            <a:off x="6211888" y="2312988"/>
            <a:ext cx="1911350" cy="3305175"/>
          </a:xfrm>
          <a:prstGeom prst="rect">
            <a:avLst/>
          </a:prstGeom>
          <a:solidFill>
            <a:srgbClr val="269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sp>
        <p:nvSpPr>
          <p:cNvPr id="318" name="视佐5"/>
          <p:cNvSpPr/>
          <p:nvPr>
            <p:custDataLst>
              <p:tags r:id="rId2"/>
            </p:custDataLst>
          </p:nvPr>
        </p:nvSpPr>
        <p:spPr>
          <a:xfrm>
            <a:off x="10039350" y="2312988"/>
            <a:ext cx="1773238" cy="3305175"/>
          </a:xfrm>
          <a:prstGeom prst="rect">
            <a:avLst/>
          </a:prstGeom>
          <a:solidFill>
            <a:srgbClr val="269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sp>
        <p:nvSpPr>
          <p:cNvPr id="316" name="视佐5"/>
          <p:cNvSpPr/>
          <p:nvPr>
            <p:custDataLst>
              <p:tags r:id="rId3"/>
            </p:custDataLst>
          </p:nvPr>
        </p:nvSpPr>
        <p:spPr>
          <a:xfrm>
            <a:off x="2411413" y="2312988"/>
            <a:ext cx="1911350" cy="3305175"/>
          </a:xfrm>
          <a:prstGeom prst="rect">
            <a:avLst/>
          </a:prstGeom>
          <a:solidFill>
            <a:srgbClr val="269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695325" y="841375"/>
            <a:ext cx="10801350" cy="0"/>
          </a:xfrm>
          <a:prstGeom prst="line">
            <a:avLst/>
          </a:prstGeom>
          <a:ln w="127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582" name="文本框 2"/>
          <p:cNvSpPr txBox="1">
            <a:spLocks noChangeArrowheads="1"/>
          </p:cNvSpPr>
          <p:nvPr/>
        </p:nvSpPr>
        <p:spPr bwMode="auto">
          <a:xfrm>
            <a:off x="1241425" y="387350"/>
            <a:ext cx="1343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一站式解决方案</a:t>
            </a:r>
            <a:endParaRPr lang="en-US" altLang="zh-CN" sz="11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24583" name="文本框 35"/>
          <p:cNvSpPr txBox="1">
            <a:spLocks noChangeArrowheads="1"/>
          </p:cNvSpPr>
          <p:nvPr/>
        </p:nvSpPr>
        <p:spPr bwMode="auto">
          <a:xfrm>
            <a:off x="654050" y="333375"/>
            <a:ext cx="635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03</a:t>
            </a:r>
            <a:endParaRPr lang="en-US" altLang="zh-CN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473960" y="387985"/>
            <a:ext cx="2952115" cy="2603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fontAlgn="auto"/>
            <a:r>
              <a:rPr lang="en-US"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CRM</a:t>
            </a:r>
            <a:r>
              <a:rPr lang="zh-CN" altLang="en-US"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客户管理系统</a:t>
            </a:r>
            <a:endParaRPr lang="zh-CN" altLang="en-US" sz="1100" noProof="1">
              <a:solidFill>
                <a:srgbClr val="269CEB">
                  <a:alpha val="80000"/>
                </a:srgbClr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sp>
        <p:nvSpPr>
          <p:cNvPr id="24585" name="文本框 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31825" y="2474913"/>
            <a:ext cx="170815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微软雅黑" panose="020B0503020204020204" pitchFamily="34" charset="-122"/>
              </a:rPr>
              <a:t>客户管理系统</a:t>
            </a:r>
            <a:endParaRPr lang="zh-CN" altLang="en-US" sz="20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>
            <p:custDataLst>
              <p:tags r:id="rId5"/>
            </p:custDataLst>
          </p:nvPr>
        </p:nvSpPr>
        <p:spPr>
          <a:xfrm>
            <a:off x="719138" y="3213100"/>
            <a:ext cx="1533525" cy="1936750"/>
          </a:xfrm>
          <a:prstGeom prst="rect">
            <a:avLst/>
          </a:prstGeom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/>
                <a:ea typeface="思源黑体 CN Regular" panose="020B0500000000000000" charset="-122"/>
              </a:rPr>
              <a:t>数据库汇聚各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/>
                <a:ea typeface="思源黑体 CN Regular" panose="020B0500000000000000" charset="-122"/>
              </a:rPr>
              <a:t>渠道商机，按标签追踪来源每个客户都有专属信息，构建客户画像。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grpSp>
        <p:nvGrpSpPr>
          <p:cNvPr id="31" name="组合 30"/>
          <p:cNvGrpSpPr/>
          <p:nvPr>
            <p:custDataLst>
              <p:tags r:id="rId6"/>
            </p:custDataLst>
          </p:nvPr>
        </p:nvGrpSpPr>
        <p:grpSpPr>
          <a:xfrm>
            <a:off x="5306060" y="4730115"/>
            <a:ext cx="586740" cy="632460"/>
            <a:chOff x="12823821" y="1763704"/>
            <a:chExt cx="1239273" cy="1334764"/>
          </a:xfrm>
          <a:solidFill>
            <a:srgbClr val="269BEA"/>
          </a:solidFill>
        </p:grpSpPr>
        <p:sp>
          <p:nvSpPr>
            <p:cNvPr id="32" name="任意多边形: 形状 75"/>
            <p:cNvSpPr/>
            <p:nvPr>
              <p:custDataLst>
                <p:tags r:id="rId7"/>
              </p:custDataLst>
            </p:nvPr>
          </p:nvSpPr>
          <p:spPr>
            <a:xfrm>
              <a:off x="12823821" y="2015827"/>
              <a:ext cx="1239273" cy="1082641"/>
            </a:xfrm>
            <a:custGeom>
              <a:avLst/>
              <a:gdLst>
                <a:gd name="connsiteX0" fmla="*/ 945074 w 1239273"/>
                <a:gd name="connsiteY0" fmla="*/ 699995 h 1082641"/>
                <a:gd name="connsiteX1" fmla="*/ 1052992 w 1239273"/>
                <a:gd name="connsiteY1" fmla="*/ 699995 h 1082641"/>
                <a:gd name="connsiteX2" fmla="*/ 1052992 w 1239273"/>
                <a:gd name="connsiteY2" fmla="*/ 674183 h 1082641"/>
                <a:gd name="connsiteX3" fmla="*/ 1052992 w 1239273"/>
                <a:gd name="connsiteY3" fmla="*/ 304898 h 1082641"/>
                <a:gd name="connsiteX4" fmla="*/ 1054612 w 1239273"/>
                <a:gd name="connsiteY4" fmla="*/ 283848 h 1082641"/>
                <a:gd name="connsiteX5" fmla="*/ 1072042 w 1239273"/>
                <a:gd name="connsiteY5" fmla="*/ 271656 h 1082641"/>
                <a:gd name="connsiteX6" fmla="*/ 1089187 w 1239273"/>
                <a:gd name="connsiteY6" fmla="*/ 283848 h 1082641"/>
                <a:gd name="connsiteX7" fmla="*/ 1090997 w 1239273"/>
                <a:gd name="connsiteY7" fmla="*/ 307280 h 1082641"/>
                <a:gd name="connsiteX8" fmla="*/ 1091092 w 1239273"/>
                <a:gd name="connsiteY8" fmla="*/ 671801 h 1082641"/>
                <a:gd name="connsiteX9" fmla="*/ 1091092 w 1239273"/>
                <a:gd name="connsiteY9" fmla="*/ 696757 h 1082641"/>
                <a:gd name="connsiteX10" fmla="*/ 1096045 w 1239273"/>
                <a:gd name="connsiteY10" fmla="*/ 700281 h 1082641"/>
                <a:gd name="connsiteX11" fmla="*/ 1144337 w 1239273"/>
                <a:gd name="connsiteY11" fmla="*/ 752288 h 1082641"/>
                <a:gd name="connsiteX12" fmla="*/ 1145004 w 1239273"/>
                <a:gd name="connsiteY12" fmla="*/ 938120 h 1082641"/>
                <a:gd name="connsiteX13" fmla="*/ 1159196 w 1239273"/>
                <a:gd name="connsiteY13" fmla="*/ 972982 h 1082641"/>
                <a:gd name="connsiteX14" fmla="*/ 1222061 w 1239273"/>
                <a:gd name="connsiteY14" fmla="*/ 1038038 h 1082641"/>
                <a:gd name="connsiteX15" fmla="*/ 1232634 w 1239273"/>
                <a:gd name="connsiteY15" fmla="*/ 1075471 h 1082641"/>
                <a:gd name="connsiteX16" fmla="*/ 1193486 w 1239273"/>
                <a:gd name="connsiteY16" fmla="*/ 1064327 h 1082641"/>
                <a:gd name="connsiteX17" fmla="*/ 1048516 w 1239273"/>
                <a:gd name="connsiteY17" fmla="*/ 919547 h 1082641"/>
                <a:gd name="connsiteX18" fmla="*/ 1037466 w 1239273"/>
                <a:gd name="connsiteY18" fmla="*/ 908974 h 1082641"/>
                <a:gd name="connsiteX19" fmla="*/ 954218 w 1239273"/>
                <a:gd name="connsiteY19" fmla="*/ 994699 h 1082641"/>
                <a:gd name="connsiteX20" fmla="*/ 999748 w 1239273"/>
                <a:gd name="connsiteY20" fmla="*/ 1038800 h 1082641"/>
                <a:gd name="connsiteX21" fmla="*/ 1013559 w 1239273"/>
                <a:gd name="connsiteY21" fmla="*/ 1070804 h 1082641"/>
                <a:gd name="connsiteX22" fmla="*/ 982222 w 1239273"/>
                <a:gd name="connsiteY22" fmla="*/ 1081662 h 1082641"/>
                <a:gd name="connsiteX23" fmla="*/ 341475 w 1239273"/>
                <a:gd name="connsiteY23" fmla="*/ 1082139 h 1082641"/>
                <a:gd name="connsiteX24" fmla="*/ 241462 w 1239273"/>
                <a:gd name="connsiteY24" fmla="*/ 1082234 h 1082641"/>
                <a:gd name="connsiteX25" fmla="*/ 211077 w 1239273"/>
                <a:gd name="connsiteY25" fmla="*/ 1061469 h 1082641"/>
                <a:gd name="connsiteX26" fmla="*/ 241176 w 1239273"/>
                <a:gd name="connsiteY26" fmla="*/ 1042991 h 1082641"/>
                <a:gd name="connsiteX27" fmla="*/ 874779 w 1239273"/>
                <a:gd name="connsiteY27" fmla="*/ 1043086 h 1082641"/>
                <a:gd name="connsiteX28" fmla="*/ 944122 w 1239273"/>
                <a:gd name="connsiteY28" fmla="*/ 1043086 h 1082641"/>
                <a:gd name="connsiteX29" fmla="*/ 915928 w 1239273"/>
                <a:gd name="connsiteY29" fmla="*/ 965267 h 1082641"/>
                <a:gd name="connsiteX30" fmla="*/ 878018 w 1239273"/>
                <a:gd name="connsiteY30" fmla="*/ 930215 h 1082641"/>
                <a:gd name="connsiteX31" fmla="*/ 827345 w 1239273"/>
                <a:gd name="connsiteY31" fmla="*/ 920214 h 1082641"/>
                <a:gd name="connsiteX32" fmla="*/ 740953 w 1239273"/>
                <a:gd name="connsiteY32" fmla="*/ 897544 h 1082641"/>
                <a:gd name="connsiteX33" fmla="*/ 339189 w 1239273"/>
                <a:gd name="connsiteY33" fmla="*/ 752954 h 1082641"/>
                <a:gd name="connsiteX34" fmla="*/ 319853 w 1239273"/>
                <a:gd name="connsiteY34" fmla="*/ 740381 h 1082641"/>
                <a:gd name="connsiteX35" fmla="*/ 48295 w 1239273"/>
                <a:gd name="connsiteY35" fmla="*/ 740096 h 1082641"/>
                <a:gd name="connsiteX36" fmla="*/ 41628 w 1239273"/>
                <a:gd name="connsiteY36" fmla="*/ 741810 h 1082641"/>
                <a:gd name="connsiteX37" fmla="*/ 41628 w 1239273"/>
                <a:gd name="connsiteY37" fmla="*/ 1043181 h 1082641"/>
                <a:gd name="connsiteX38" fmla="*/ 128305 w 1239273"/>
                <a:gd name="connsiteY38" fmla="*/ 1043086 h 1082641"/>
                <a:gd name="connsiteX39" fmla="*/ 157166 w 1239273"/>
                <a:gd name="connsiteY39" fmla="*/ 1062803 h 1082641"/>
                <a:gd name="connsiteX40" fmla="*/ 127829 w 1239273"/>
                <a:gd name="connsiteY40" fmla="*/ 1082329 h 1082641"/>
                <a:gd name="connsiteX41" fmla="*/ 32579 w 1239273"/>
                <a:gd name="connsiteY41" fmla="*/ 1082519 h 1082641"/>
                <a:gd name="connsiteX42" fmla="*/ 2480 w 1239273"/>
                <a:gd name="connsiteY42" fmla="*/ 1052611 h 1082641"/>
                <a:gd name="connsiteX43" fmla="*/ 3 w 1239273"/>
                <a:gd name="connsiteY43" fmla="*/ 728666 h 1082641"/>
                <a:gd name="connsiteX44" fmla="*/ 26769 w 1239273"/>
                <a:gd name="connsiteY44" fmla="*/ 700948 h 1082641"/>
                <a:gd name="connsiteX45" fmla="*/ 52581 w 1239273"/>
                <a:gd name="connsiteY45" fmla="*/ 700948 h 1082641"/>
                <a:gd name="connsiteX46" fmla="*/ 52581 w 1239273"/>
                <a:gd name="connsiteY46" fmla="*/ 578171 h 1082641"/>
                <a:gd name="connsiteX47" fmla="*/ 52581 w 1239273"/>
                <a:gd name="connsiteY47" fmla="*/ 556739 h 1082641"/>
                <a:gd name="connsiteX48" fmla="*/ 72679 w 1239273"/>
                <a:gd name="connsiteY48" fmla="*/ 531974 h 1082641"/>
                <a:gd name="connsiteX49" fmla="*/ 90681 w 1239273"/>
                <a:gd name="connsiteY49" fmla="*/ 556358 h 1082641"/>
                <a:gd name="connsiteX50" fmla="*/ 91634 w 1239273"/>
                <a:gd name="connsiteY50" fmla="*/ 675421 h 1082641"/>
                <a:gd name="connsiteX51" fmla="*/ 92682 w 1239273"/>
                <a:gd name="connsiteY51" fmla="*/ 699710 h 1082641"/>
                <a:gd name="connsiteX52" fmla="*/ 314138 w 1239273"/>
                <a:gd name="connsiteY52" fmla="*/ 699710 h 1082641"/>
                <a:gd name="connsiteX53" fmla="*/ 371669 w 1239273"/>
                <a:gd name="connsiteY53" fmla="*/ 368240 h 1082641"/>
                <a:gd name="connsiteX54" fmla="*/ 347285 w 1239273"/>
                <a:gd name="connsiteY54" fmla="*/ 366620 h 1082641"/>
                <a:gd name="connsiteX55" fmla="*/ 168691 w 1239273"/>
                <a:gd name="connsiteY55" fmla="*/ 366811 h 1082641"/>
                <a:gd name="connsiteX56" fmla="*/ 137163 w 1239273"/>
                <a:gd name="connsiteY56" fmla="*/ 336521 h 1082641"/>
                <a:gd name="connsiteX57" fmla="*/ 137259 w 1239273"/>
                <a:gd name="connsiteY57" fmla="*/ 29150 h 1082641"/>
                <a:gd name="connsiteX58" fmla="*/ 167262 w 1239273"/>
                <a:gd name="connsiteY58" fmla="*/ 3 h 1082641"/>
                <a:gd name="connsiteX59" fmla="*/ 407864 w 1239273"/>
                <a:gd name="connsiteY59" fmla="*/ 3 h 1082641"/>
                <a:gd name="connsiteX60" fmla="*/ 438916 w 1239273"/>
                <a:gd name="connsiteY60" fmla="*/ 30769 h 1082641"/>
                <a:gd name="connsiteX61" fmla="*/ 438630 w 1239273"/>
                <a:gd name="connsiteY61" fmla="*/ 278514 h 1082641"/>
                <a:gd name="connsiteX62" fmla="*/ 438630 w 1239273"/>
                <a:gd name="connsiteY62" fmla="*/ 303946 h 1082641"/>
                <a:gd name="connsiteX63" fmla="*/ 845728 w 1239273"/>
                <a:gd name="connsiteY63" fmla="*/ 329187 h 1082641"/>
                <a:gd name="connsiteX64" fmla="*/ 945074 w 1239273"/>
                <a:gd name="connsiteY64" fmla="*/ 699995 h 1082641"/>
                <a:gd name="connsiteX65" fmla="*/ 626082 w 1239273"/>
                <a:gd name="connsiteY65" fmla="*/ 879351 h 1082641"/>
                <a:gd name="connsiteX66" fmla="*/ 924786 w 1239273"/>
                <a:gd name="connsiteY66" fmla="*/ 587505 h 1082641"/>
                <a:gd name="connsiteX67" fmla="*/ 631606 w 1239273"/>
                <a:gd name="connsiteY67" fmla="*/ 287372 h 1082641"/>
                <a:gd name="connsiteX68" fmla="*/ 333188 w 1239273"/>
                <a:gd name="connsiteY68" fmla="*/ 577314 h 1082641"/>
                <a:gd name="connsiteX69" fmla="*/ 626082 w 1239273"/>
                <a:gd name="connsiteY69" fmla="*/ 879351 h 1082641"/>
                <a:gd name="connsiteX70" fmla="*/ 399006 w 1239273"/>
                <a:gd name="connsiteY70" fmla="*/ 325568 h 1082641"/>
                <a:gd name="connsiteX71" fmla="*/ 399006 w 1239273"/>
                <a:gd name="connsiteY71" fmla="*/ 41056 h 1082641"/>
                <a:gd name="connsiteX72" fmla="*/ 177073 w 1239273"/>
                <a:gd name="connsiteY72" fmla="*/ 41056 h 1082641"/>
                <a:gd name="connsiteX73" fmla="*/ 177073 w 1239273"/>
                <a:gd name="connsiteY73" fmla="*/ 325568 h 1082641"/>
                <a:gd name="connsiteX74" fmla="*/ 399006 w 1239273"/>
                <a:gd name="connsiteY74" fmla="*/ 325568 h 1082641"/>
                <a:gd name="connsiteX75" fmla="*/ 932977 w 1239273"/>
                <a:gd name="connsiteY75" fmla="*/ 741334 h 1082641"/>
                <a:gd name="connsiteX76" fmla="*/ 928501 w 1239273"/>
                <a:gd name="connsiteY76" fmla="*/ 748001 h 1082641"/>
                <a:gd name="connsiteX77" fmla="*/ 967743 w 1239273"/>
                <a:gd name="connsiteY77" fmla="*/ 782387 h 1082641"/>
                <a:gd name="connsiteX78" fmla="*/ 974125 w 1239273"/>
                <a:gd name="connsiteY78" fmla="*/ 834203 h 1082641"/>
                <a:gd name="connsiteX79" fmla="*/ 1013368 w 1239273"/>
                <a:gd name="connsiteY79" fmla="*/ 871445 h 1082641"/>
                <a:gd name="connsiteX80" fmla="*/ 1060327 w 1239273"/>
                <a:gd name="connsiteY80" fmla="*/ 876208 h 1082641"/>
                <a:gd name="connsiteX81" fmla="*/ 1104046 w 1239273"/>
                <a:gd name="connsiteY81" fmla="*/ 918785 h 1082641"/>
                <a:gd name="connsiteX82" fmla="*/ 1104046 w 1239273"/>
                <a:gd name="connsiteY82" fmla="*/ 741334 h 1082641"/>
                <a:gd name="connsiteX83" fmla="*/ 932977 w 1239273"/>
                <a:gd name="connsiteY83" fmla="*/ 741334 h 1082641"/>
                <a:gd name="connsiteX84" fmla="*/ 852586 w 1239273"/>
                <a:gd name="connsiteY84" fmla="*/ 888781 h 1082641"/>
                <a:gd name="connsiteX85" fmla="*/ 935168 w 1239273"/>
                <a:gd name="connsiteY85" fmla="*/ 812295 h 1082641"/>
                <a:gd name="connsiteX86" fmla="*/ 904688 w 1239273"/>
                <a:gd name="connsiteY86" fmla="*/ 776576 h 1082641"/>
                <a:gd name="connsiteX87" fmla="*/ 910498 w 1239273"/>
                <a:gd name="connsiteY87" fmla="*/ 785911 h 1082641"/>
                <a:gd name="connsiteX88" fmla="*/ 830298 w 1239273"/>
                <a:gd name="connsiteY88" fmla="*/ 864016 h 1082641"/>
                <a:gd name="connsiteX89" fmla="*/ 852586 w 1239273"/>
                <a:gd name="connsiteY89" fmla="*/ 888781 h 1082641"/>
                <a:gd name="connsiteX90" fmla="*/ 943169 w 1239273"/>
                <a:gd name="connsiteY90" fmla="*/ 934882 h 1082641"/>
                <a:gd name="connsiteX91" fmla="*/ 982793 w 1239273"/>
                <a:gd name="connsiteY91" fmla="*/ 902116 h 1082641"/>
                <a:gd name="connsiteX92" fmla="*/ 944693 w 1239273"/>
                <a:gd name="connsiteY92" fmla="*/ 862492 h 1082641"/>
                <a:gd name="connsiteX93" fmla="*/ 906879 w 1239273"/>
                <a:gd name="connsiteY93" fmla="*/ 901545 h 1082641"/>
                <a:gd name="connsiteX94" fmla="*/ 943169 w 1239273"/>
                <a:gd name="connsiteY94" fmla="*/ 934882 h 108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</a:cxnLst>
              <a:rect l="l" t="t" r="r" b="b"/>
              <a:pathLst>
                <a:path w="1239273" h="1082641">
                  <a:moveTo>
                    <a:pt x="945074" y="699995"/>
                  </a:moveTo>
                  <a:cubicBezTo>
                    <a:pt x="980793" y="699995"/>
                    <a:pt x="1015368" y="699995"/>
                    <a:pt x="1052992" y="699995"/>
                  </a:cubicBezTo>
                  <a:cubicBezTo>
                    <a:pt x="1052992" y="691042"/>
                    <a:pt x="1052992" y="682660"/>
                    <a:pt x="1052992" y="674183"/>
                  </a:cubicBezTo>
                  <a:cubicBezTo>
                    <a:pt x="1052992" y="551120"/>
                    <a:pt x="1052992" y="427961"/>
                    <a:pt x="1052992" y="304898"/>
                  </a:cubicBezTo>
                  <a:cubicBezTo>
                    <a:pt x="1052992" y="297755"/>
                    <a:pt x="1051468" y="289373"/>
                    <a:pt x="1054612" y="283848"/>
                  </a:cubicBezTo>
                  <a:cubicBezTo>
                    <a:pt x="1057945" y="278038"/>
                    <a:pt x="1066042" y="271656"/>
                    <a:pt x="1072042" y="271656"/>
                  </a:cubicBezTo>
                  <a:cubicBezTo>
                    <a:pt x="1077948" y="271656"/>
                    <a:pt x="1086330" y="278038"/>
                    <a:pt x="1089187" y="283848"/>
                  </a:cubicBezTo>
                  <a:cubicBezTo>
                    <a:pt x="1092426" y="290325"/>
                    <a:pt x="1090997" y="299374"/>
                    <a:pt x="1090997" y="307280"/>
                  </a:cubicBezTo>
                  <a:cubicBezTo>
                    <a:pt x="1091092" y="428819"/>
                    <a:pt x="1091092" y="550262"/>
                    <a:pt x="1091092" y="671801"/>
                  </a:cubicBezTo>
                  <a:cubicBezTo>
                    <a:pt x="1091092" y="680469"/>
                    <a:pt x="1091092" y="689042"/>
                    <a:pt x="1091092" y="696757"/>
                  </a:cubicBezTo>
                  <a:cubicBezTo>
                    <a:pt x="1093664" y="698662"/>
                    <a:pt x="1094807" y="700186"/>
                    <a:pt x="1096045" y="700281"/>
                  </a:cubicBezTo>
                  <a:cubicBezTo>
                    <a:pt x="1144337" y="703520"/>
                    <a:pt x="1144337" y="703520"/>
                    <a:pt x="1144337" y="752288"/>
                  </a:cubicBezTo>
                  <a:cubicBezTo>
                    <a:pt x="1144337" y="814200"/>
                    <a:pt x="1143575" y="876208"/>
                    <a:pt x="1145004" y="938120"/>
                  </a:cubicBezTo>
                  <a:cubicBezTo>
                    <a:pt x="1145290" y="950027"/>
                    <a:pt x="1151290" y="963838"/>
                    <a:pt x="1159196" y="972982"/>
                  </a:cubicBezTo>
                  <a:cubicBezTo>
                    <a:pt x="1178818" y="995842"/>
                    <a:pt x="1201201" y="1016321"/>
                    <a:pt x="1222061" y="1038038"/>
                  </a:cubicBezTo>
                  <a:cubicBezTo>
                    <a:pt x="1232158" y="1048515"/>
                    <a:pt x="1248541" y="1059469"/>
                    <a:pt x="1232634" y="1075471"/>
                  </a:cubicBezTo>
                  <a:cubicBezTo>
                    <a:pt x="1215584" y="1092616"/>
                    <a:pt x="1204249" y="1074995"/>
                    <a:pt x="1193486" y="1064327"/>
                  </a:cubicBezTo>
                  <a:cubicBezTo>
                    <a:pt x="1145004" y="1016226"/>
                    <a:pt x="1096807" y="967839"/>
                    <a:pt x="1048516" y="919547"/>
                  </a:cubicBezTo>
                  <a:cubicBezTo>
                    <a:pt x="1044610" y="915641"/>
                    <a:pt x="1040514" y="911927"/>
                    <a:pt x="1037466" y="908974"/>
                  </a:cubicBezTo>
                  <a:cubicBezTo>
                    <a:pt x="1010225" y="936977"/>
                    <a:pt x="983269" y="964695"/>
                    <a:pt x="954218" y="994699"/>
                  </a:cubicBezTo>
                  <a:cubicBezTo>
                    <a:pt x="966981" y="1006891"/>
                    <a:pt x="984698" y="1021655"/>
                    <a:pt x="999748" y="1038800"/>
                  </a:cubicBezTo>
                  <a:cubicBezTo>
                    <a:pt x="1006987" y="1047182"/>
                    <a:pt x="1009082" y="1059945"/>
                    <a:pt x="1013559" y="1070804"/>
                  </a:cubicBezTo>
                  <a:cubicBezTo>
                    <a:pt x="1003081" y="1074614"/>
                    <a:pt x="992699" y="1081662"/>
                    <a:pt x="982222" y="1081662"/>
                  </a:cubicBezTo>
                  <a:cubicBezTo>
                    <a:pt x="768671" y="1082329"/>
                    <a:pt x="555120" y="1082139"/>
                    <a:pt x="341475" y="1082139"/>
                  </a:cubicBezTo>
                  <a:cubicBezTo>
                    <a:pt x="308137" y="1082139"/>
                    <a:pt x="274800" y="1081853"/>
                    <a:pt x="241462" y="1082234"/>
                  </a:cubicBezTo>
                  <a:cubicBezTo>
                    <a:pt x="226032" y="1082424"/>
                    <a:pt x="210506" y="1081091"/>
                    <a:pt x="211077" y="1061469"/>
                  </a:cubicBezTo>
                  <a:cubicBezTo>
                    <a:pt x="211649" y="1043372"/>
                    <a:pt x="226889" y="1042991"/>
                    <a:pt x="241176" y="1042991"/>
                  </a:cubicBezTo>
                  <a:cubicBezTo>
                    <a:pt x="452346" y="1043086"/>
                    <a:pt x="663515" y="1043086"/>
                    <a:pt x="874779" y="1043086"/>
                  </a:cubicBezTo>
                  <a:cubicBezTo>
                    <a:pt x="897544" y="1043086"/>
                    <a:pt x="920214" y="1043086"/>
                    <a:pt x="944122" y="1043086"/>
                  </a:cubicBezTo>
                  <a:cubicBezTo>
                    <a:pt x="935073" y="1015368"/>
                    <a:pt x="882495" y="1006796"/>
                    <a:pt x="915928" y="965267"/>
                  </a:cubicBezTo>
                  <a:cubicBezTo>
                    <a:pt x="903640" y="953932"/>
                    <a:pt x="891543" y="942788"/>
                    <a:pt x="878018" y="930215"/>
                  </a:cubicBezTo>
                  <a:cubicBezTo>
                    <a:pt x="857920" y="951932"/>
                    <a:pt x="841442" y="938216"/>
                    <a:pt x="827345" y="920214"/>
                  </a:cubicBezTo>
                  <a:cubicBezTo>
                    <a:pt x="803914" y="890305"/>
                    <a:pt x="782958" y="882209"/>
                    <a:pt x="740953" y="897544"/>
                  </a:cubicBezTo>
                  <a:cubicBezTo>
                    <a:pt x="584362" y="954694"/>
                    <a:pt x="427676" y="894782"/>
                    <a:pt x="339189" y="752954"/>
                  </a:cubicBezTo>
                  <a:cubicBezTo>
                    <a:pt x="335379" y="746954"/>
                    <a:pt x="326425" y="740477"/>
                    <a:pt x="319853" y="740381"/>
                  </a:cubicBezTo>
                  <a:cubicBezTo>
                    <a:pt x="229365" y="739620"/>
                    <a:pt x="138878" y="739905"/>
                    <a:pt x="48295" y="740096"/>
                  </a:cubicBezTo>
                  <a:cubicBezTo>
                    <a:pt x="46104" y="740096"/>
                    <a:pt x="43914" y="741143"/>
                    <a:pt x="41628" y="741810"/>
                  </a:cubicBezTo>
                  <a:cubicBezTo>
                    <a:pt x="41628" y="841251"/>
                    <a:pt x="41628" y="940216"/>
                    <a:pt x="41628" y="1043181"/>
                  </a:cubicBezTo>
                  <a:cubicBezTo>
                    <a:pt x="71917" y="1043181"/>
                    <a:pt x="100111" y="1043372"/>
                    <a:pt x="128305" y="1043086"/>
                  </a:cubicBezTo>
                  <a:cubicBezTo>
                    <a:pt x="142878" y="1042991"/>
                    <a:pt x="157452" y="1044419"/>
                    <a:pt x="157166" y="1062803"/>
                  </a:cubicBezTo>
                  <a:cubicBezTo>
                    <a:pt x="156880" y="1080900"/>
                    <a:pt x="142402" y="1082424"/>
                    <a:pt x="127829" y="1082329"/>
                  </a:cubicBezTo>
                  <a:cubicBezTo>
                    <a:pt x="96111" y="1082043"/>
                    <a:pt x="64297" y="1081377"/>
                    <a:pt x="32579" y="1082519"/>
                  </a:cubicBezTo>
                  <a:cubicBezTo>
                    <a:pt x="10576" y="1083281"/>
                    <a:pt x="2575" y="1072804"/>
                    <a:pt x="2480" y="1052611"/>
                  </a:cubicBezTo>
                  <a:cubicBezTo>
                    <a:pt x="1623" y="944693"/>
                    <a:pt x="1051" y="836679"/>
                    <a:pt x="3" y="728666"/>
                  </a:cubicBezTo>
                  <a:cubicBezTo>
                    <a:pt x="-187" y="709806"/>
                    <a:pt x="7433" y="700281"/>
                    <a:pt x="26769" y="700948"/>
                  </a:cubicBezTo>
                  <a:cubicBezTo>
                    <a:pt x="34579" y="701234"/>
                    <a:pt x="42294" y="700948"/>
                    <a:pt x="52581" y="700948"/>
                  </a:cubicBezTo>
                  <a:cubicBezTo>
                    <a:pt x="52581" y="658752"/>
                    <a:pt x="52581" y="618462"/>
                    <a:pt x="52581" y="578171"/>
                  </a:cubicBezTo>
                  <a:cubicBezTo>
                    <a:pt x="52581" y="571027"/>
                    <a:pt x="52677" y="563883"/>
                    <a:pt x="52581" y="556739"/>
                  </a:cubicBezTo>
                  <a:cubicBezTo>
                    <a:pt x="52296" y="542452"/>
                    <a:pt x="56391" y="528641"/>
                    <a:pt x="72679" y="531974"/>
                  </a:cubicBezTo>
                  <a:cubicBezTo>
                    <a:pt x="80299" y="533499"/>
                    <a:pt x="90300" y="547500"/>
                    <a:pt x="90681" y="556358"/>
                  </a:cubicBezTo>
                  <a:cubicBezTo>
                    <a:pt x="92682" y="595982"/>
                    <a:pt x="91539" y="635702"/>
                    <a:pt x="91634" y="675421"/>
                  </a:cubicBezTo>
                  <a:cubicBezTo>
                    <a:pt x="91634" y="683136"/>
                    <a:pt x="92301" y="690851"/>
                    <a:pt x="92682" y="699710"/>
                  </a:cubicBezTo>
                  <a:cubicBezTo>
                    <a:pt x="166786" y="699710"/>
                    <a:pt x="239462" y="699710"/>
                    <a:pt x="314138" y="699710"/>
                  </a:cubicBezTo>
                  <a:cubicBezTo>
                    <a:pt x="276610" y="580076"/>
                    <a:pt x="291754" y="469872"/>
                    <a:pt x="371669" y="368240"/>
                  </a:cubicBezTo>
                  <a:cubicBezTo>
                    <a:pt x="360715" y="367478"/>
                    <a:pt x="353952" y="366620"/>
                    <a:pt x="347285" y="366620"/>
                  </a:cubicBezTo>
                  <a:cubicBezTo>
                    <a:pt x="287754" y="366525"/>
                    <a:pt x="228222" y="366049"/>
                    <a:pt x="168691" y="366811"/>
                  </a:cubicBezTo>
                  <a:cubicBezTo>
                    <a:pt x="146879" y="367097"/>
                    <a:pt x="136973" y="359858"/>
                    <a:pt x="137163" y="336521"/>
                  </a:cubicBezTo>
                  <a:cubicBezTo>
                    <a:pt x="137925" y="234032"/>
                    <a:pt x="137830" y="131639"/>
                    <a:pt x="137259" y="29150"/>
                  </a:cubicBezTo>
                  <a:cubicBezTo>
                    <a:pt x="137163" y="7242"/>
                    <a:pt x="146212" y="-92"/>
                    <a:pt x="167262" y="3"/>
                  </a:cubicBezTo>
                  <a:cubicBezTo>
                    <a:pt x="247463" y="670"/>
                    <a:pt x="327664" y="765"/>
                    <a:pt x="407864" y="3"/>
                  </a:cubicBezTo>
                  <a:cubicBezTo>
                    <a:pt x="430343" y="-187"/>
                    <a:pt x="439106" y="8099"/>
                    <a:pt x="438916" y="30769"/>
                  </a:cubicBezTo>
                  <a:cubicBezTo>
                    <a:pt x="438153" y="113351"/>
                    <a:pt x="438630" y="195932"/>
                    <a:pt x="438630" y="278514"/>
                  </a:cubicBezTo>
                  <a:cubicBezTo>
                    <a:pt x="438630" y="286229"/>
                    <a:pt x="438630" y="293849"/>
                    <a:pt x="438630" y="303946"/>
                  </a:cubicBezTo>
                  <a:cubicBezTo>
                    <a:pt x="581695" y="224412"/>
                    <a:pt x="720570" y="222888"/>
                    <a:pt x="845728" y="329187"/>
                  </a:cubicBezTo>
                  <a:cubicBezTo>
                    <a:pt x="960314" y="426914"/>
                    <a:pt x="987460" y="555311"/>
                    <a:pt x="945074" y="699995"/>
                  </a:cubicBezTo>
                  <a:close/>
                  <a:moveTo>
                    <a:pt x="626082" y="879351"/>
                  </a:moveTo>
                  <a:cubicBezTo>
                    <a:pt x="788483" y="881923"/>
                    <a:pt x="921547" y="751812"/>
                    <a:pt x="924786" y="587505"/>
                  </a:cubicBezTo>
                  <a:cubicBezTo>
                    <a:pt x="928024" y="424628"/>
                    <a:pt x="795912" y="289468"/>
                    <a:pt x="631606" y="287372"/>
                  </a:cubicBezTo>
                  <a:cubicBezTo>
                    <a:pt x="470539" y="285467"/>
                    <a:pt x="335760" y="416341"/>
                    <a:pt x="333188" y="577314"/>
                  </a:cubicBezTo>
                  <a:cubicBezTo>
                    <a:pt x="330521" y="743239"/>
                    <a:pt x="459966" y="876779"/>
                    <a:pt x="626082" y="879351"/>
                  </a:cubicBezTo>
                  <a:close/>
                  <a:moveTo>
                    <a:pt x="399006" y="325568"/>
                  </a:moveTo>
                  <a:cubicBezTo>
                    <a:pt x="399006" y="229937"/>
                    <a:pt x="399006" y="136020"/>
                    <a:pt x="399006" y="41056"/>
                  </a:cubicBezTo>
                  <a:cubicBezTo>
                    <a:pt x="324520" y="41056"/>
                    <a:pt x="251273" y="41056"/>
                    <a:pt x="177073" y="41056"/>
                  </a:cubicBezTo>
                  <a:cubicBezTo>
                    <a:pt x="177073" y="136401"/>
                    <a:pt x="177073" y="230318"/>
                    <a:pt x="177073" y="325568"/>
                  </a:cubicBezTo>
                  <a:cubicBezTo>
                    <a:pt x="251178" y="325568"/>
                    <a:pt x="323758" y="325568"/>
                    <a:pt x="399006" y="325568"/>
                  </a:cubicBezTo>
                  <a:close/>
                  <a:moveTo>
                    <a:pt x="932977" y="741334"/>
                  </a:moveTo>
                  <a:cubicBezTo>
                    <a:pt x="931453" y="743525"/>
                    <a:pt x="930025" y="745811"/>
                    <a:pt x="928501" y="748001"/>
                  </a:cubicBezTo>
                  <a:cubicBezTo>
                    <a:pt x="941550" y="759431"/>
                    <a:pt x="954504" y="771052"/>
                    <a:pt x="967743" y="782387"/>
                  </a:cubicBezTo>
                  <a:cubicBezTo>
                    <a:pt x="985365" y="797436"/>
                    <a:pt x="995747" y="813533"/>
                    <a:pt x="974125" y="834203"/>
                  </a:cubicBezTo>
                  <a:cubicBezTo>
                    <a:pt x="987746" y="847157"/>
                    <a:pt x="999748" y="858491"/>
                    <a:pt x="1013368" y="871445"/>
                  </a:cubicBezTo>
                  <a:cubicBezTo>
                    <a:pt x="1030704" y="847824"/>
                    <a:pt x="1045182" y="859635"/>
                    <a:pt x="1060327" y="876208"/>
                  </a:cubicBezTo>
                  <a:cubicBezTo>
                    <a:pt x="1073185" y="890305"/>
                    <a:pt x="1087568" y="902878"/>
                    <a:pt x="1104046" y="918785"/>
                  </a:cubicBezTo>
                  <a:cubicBezTo>
                    <a:pt x="1104046" y="856110"/>
                    <a:pt x="1104046" y="799341"/>
                    <a:pt x="1104046" y="741334"/>
                  </a:cubicBezTo>
                  <a:cubicBezTo>
                    <a:pt x="1046134" y="741334"/>
                    <a:pt x="989556" y="741334"/>
                    <a:pt x="932977" y="741334"/>
                  </a:cubicBezTo>
                  <a:close/>
                  <a:moveTo>
                    <a:pt x="852586" y="888781"/>
                  </a:moveTo>
                  <a:cubicBezTo>
                    <a:pt x="880971" y="862492"/>
                    <a:pt x="909165" y="836393"/>
                    <a:pt x="935168" y="812295"/>
                  </a:cubicBezTo>
                  <a:cubicBezTo>
                    <a:pt x="924786" y="800103"/>
                    <a:pt x="914785" y="788292"/>
                    <a:pt x="904688" y="776576"/>
                  </a:cubicBezTo>
                  <a:cubicBezTo>
                    <a:pt x="906593" y="779720"/>
                    <a:pt x="908593" y="782768"/>
                    <a:pt x="910498" y="785911"/>
                  </a:cubicBezTo>
                  <a:cubicBezTo>
                    <a:pt x="883066" y="812581"/>
                    <a:pt x="855729" y="839251"/>
                    <a:pt x="830298" y="864016"/>
                  </a:cubicBezTo>
                  <a:cubicBezTo>
                    <a:pt x="836394" y="870588"/>
                    <a:pt x="846204" y="881637"/>
                    <a:pt x="852586" y="888781"/>
                  </a:cubicBezTo>
                  <a:close/>
                  <a:moveTo>
                    <a:pt x="943169" y="934882"/>
                  </a:moveTo>
                  <a:cubicBezTo>
                    <a:pt x="956790" y="923643"/>
                    <a:pt x="970601" y="912212"/>
                    <a:pt x="982793" y="902116"/>
                  </a:cubicBezTo>
                  <a:cubicBezTo>
                    <a:pt x="968887" y="887638"/>
                    <a:pt x="956980" y="875255"/>
                    <a:pt x="944693" y="862492"/>
                  </a:cubicBezTo>
                  <a:cubicBezTo>
                    <a:pt x="932596" y="875065"/>
                    <a:pt x="920500" y="887447"/>
                    <a:pt x="906879" y="901545"/>
                  </a:cubicBezTo>
                  <a:cubicBezTo>
                    <a:pt x="918976" y="912689"/>
                    <a:pt x="931739" y="924404"/>
                    <a:pt x="943169" y="9348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3" name="任意多边形: 形状 76"/>
            <p:cNvSpPr/>
            <p:nvPr>
              <p:custDataLst>
                <p:tags r:id="rId8"/>
              </p:custDataLst>
            </p:nvPr>
          </p:nvSpPr>
          <p:spPr>
            <a:xfrm>
              <a:off x="12875722" y="1763704"/>
              <a:ext cx="1039266" cy="728472"/>
            </a:xfrm>
            <a:custGeom>
              <a:avLst/>
              <a:gdLst>
                <a:gd name="connsiteX0" fmla="*/ 518650 w 1039266"/>
                <a:gd name="connsiteY0" fmla="*/ 207455 h 728472"/>
                <a:gd name="connsiteX1" fmla="*/ 66308 w 1039266"/>
                <a:gd name="connsiteY1" fmla="*/ 207074 h 728472"/>
                <a:gd name="connsiteX2" fmla="*/ 39162 w 1039266"/>
                <a:gd name="connsiteY2" fmla="*/ 233648 h 728472"/>
                <a:gd name="connsiteX3" fmla="*/ 39638 w 1039266"/>
                <a:gd name="connsiteY3" fmla="*/ 690944 h 728472"/>
                <a:gd name="connsiteX4" fmla="*/ 38685 w 1039266"/>
                <a:gd name="connsiteY4" fmla="*/ 712089 h 728472"/>
                <a:gd name="connsiteX5" fmla="*/ 20302 w 1039266"/>
                <a:gd name="connsiteY5" fmla="*/ 728472 h 728472"/>
                <a:gd name="connsiteX6" fmla="*/ 1538 w 1039266"/>
                <a:gd name="connsiteY6" fmla="*/ 711994 h 728472"/>
                <a:gd name="connsiteX7" fmla="*/ 681 w 1039266"/>
                <a:gd name="connsiteY7" fmla="*/ 693325 h 728472"/>
                <a:gd name="connsiteX8" fmla="*/ 585 w 1039266"/>
                <a:gd name="connsiteY8" fmla="*/ 231267 h 728472"/>
                <a:gd name="connsiteX9" fmla="*/ 20969 w 1039266"/>
                <a:gd name="connsiteY9" fmla="*/ 175451 h 728472"/>
                <a:gd name="connsiteX10" fmla="*/ 26589 w 1039266"/>
                <a:gd name="connsiteY10" fmla="*/ 149162 h 728472"/>
                <a:gd name="connsiteX11" fmla="*/ 47163 w 1039266"/>
                <a:gd name="connsiteY11" fmla="*/ 90964 h 728472"/>
                <a:gd name="connsiteX12" fmla="*/ 52878 w 1039266"/>
                <a:gd name="connsiteY12" fmla="*/ 65056 h 728472"/>
                <a:gd name="connsiteX13" fmla="*/ 118219 w 1039266"/>
                <a:gd name="connsiteY13" fmla="*/ 0 h 728472"/>
                <a:gd name="connsiteX14" fmla="*/ 922891 w 1039266"/>
                <a:gd name="connsiteY14" fmla="*/ 0 h 728472"/>
                <a:gd name="connsiteX15" fmla="*/ 986613 w 1039266"/>
                <a:gd name="connsiteY15" fmla="*/ 63627 h 728472"/>
                <a:gd name="connsiteX16" fmla="*/ 1000615 w 1039266"/>
                <a:gd name="connsiteY16" fmla="*/ 101156 h 728472"/>
                <a:gd name="connsiteX17" fmla="*/ 1012617 w 1039266"/>
                <a:gd name="connsiteY17" fmla="*/ 145161 h 728472"/>
                <a:gd name="connsiteX18" fmla="*/ 1026999 w 1039266"/>
                <a:gd name="connsiteY18" fmla="*/ 185261 h 728472"/>
                <a:gd name="connsiteX19" fmla="*/ 1038620 w 1039266"/>
                <a:gd name="connsiteY19" fmla="*/ 217170 h 728472"/>
                <a:gd name="connsiteX20" fmla="*/ 1039191 w 1039266"/>
                <a:gd name="connsiteY20" fmla="*/ 441008 h 728472"/>
                <a:gd name="connsiteX21" fmla="*/ 1020522 w 1039266"/>
                <a:gd name="connsiteY21" fmla="*/ 468154 h 728472"/>
                <a:gd name="connsiteX22" fmla="*/ 1000901 w 1039266"/>
                <a:gd name="connsiteY22" fmla="*/ 439484 h 728472"/>
                <a:gd name="connsiteX23" fmla="*/ 1001377 w 1039266"/>
                <a:gd name="connsiteY23" fmla="*/ 232315 h 728472"/>
                <a:gd name="connsiteX24" fmla="*/ 975564 w 1039266"/>
                <a:gd name="connsiteY24" fmla="*/ 206978 h 728472"/>
                <a:gd name="connsiteX25" fmla="*/ 518650 w 1039266"/>
                <a:gd name="connsiteY25" fmla="*/ 207455 h 728472"/>
                <a:gd name="connsiteX26" fmla="*/ 946323 w 1039266"/>
                <a:gd name="connsiteY26" fmla="*/ 39053 h 728472"/>
                <a:gd name="connsiteX27" fmla="*/ 919462 w 1039266"/>
                <a:gd name="connsiteY27" fmla="*/ 39053 h 728472"/>
                <a:gd name="connsiteX28" fmla="*/ 122410 w 1039266"/>
                <a:gd name="connsiteY28" fmla="*/ 39053 h 728472"/>
                <a:gd name="connsiteX29" fmla="*/ 92121 w 1039266"/>
                <a:gd name="connsiteY29" fmla="*/ 71152 h 728472"/>
                <a:gd name="connsiteX30" fmla="*/ 93168 w 1039266"/>
                <a:gd name="connsiteY30" fmla="*/ 83249 h 728472"/>
                <a:gd name="connsiteX31" fmla="*/ 946418 w 1039266"/>
                <a:gd name="connsiteY31" fmla="*/ 83249 h 728472"/>
                <a:gd name="connsiteX32" fmla="*/ 946323 w 1039266"/>
                <a:gd name="connsiteY32" fmla="*/ 39053 h 728472"/>
                <a:gd name="connsiteX33" fmla="*/ 67832 w 1039266"/>
                <a:gd name="connsiteY33" fmla="*/ 165544 h 728472"/>
                <a:gd name="connsiteX34" fmla="*/ 973183 w 1039266"/>
                <a:gd name="connsiteY34" fmla="*/ 165544 h 728472"/>
                <a:gd name="connsiteX35" fmla="*/ 938226 w 1039266"/>
                <a:gd name="connsiteY35" fmla="*/ 124016 h 728472"/>
                <a:gd name="connsiteX36" fmla="*/ 96026 w 1039266"/>
                <a:gd name="connsiteY36" fmla="*/ 124016 h 728472"/>
                <a:gd name="connsiteX37" fmla="*/ 67927 w 1039266"/>
                <a:gd name="connsiteY37" fmla="*/ 124016 h 728472"/>
                <a:gd name="connsiteX38" fmla="*/ 67832 w 1039266"/>
                <a:gd name="connsiteY38" fmla="*/ 165544 h 72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039266" h="728472">
                  <a:moveTo>
                    <a:pt x="518650" y="207455"/>
                  </a:moveTo>
                  <a:cubicBezTo>
                    <a:pt x="367869" y="207455"/>
                    <a:pt x="217089" y="207836"/>
                    <a:pt x="66308" y="207074"/>
                  </a:cubicBezTo>
                  <a:cubicBezTo>
                    <a:pt x="45734" y="206978"/>
                    <a:pt x="39066" y="212217"/>
                    <a:pt x="39162" y="233648"/>
                  </a:cubicBezTo>
                  <a:cubicBezTo>
                    <a:pt x="40019" y="386048"/>
                    <a:pt x="39638" y="538448"/>
                    <a:pt x="39638" y="690944"/>
                  </a:cubicBezTo>
                  <a:cubicBezTo>
                    <a:pt x="39638" y="698087"/>
                    <a:pt x="41733" y="706469"/>
                    <a:pt x="38685" y="712089"/>
                  </a:cubicBezTo>
                  <a:cubicBezTo>
                    <a:pt x="34780" y="719233"/>
                    <a:pt x="26493" y="728567"/>
                    <a:pt x="20302" y="728472"/>
                  </a:cubicBezTo>
                  <a:cubicBezTo>
                    <a:pt x="13730" y="728282"/>
                    <a:pt x="5919" y="719042"/>
                    <a:pt x="1538" y="711994"/>
                  </a:cubicBezTo>
                  <a:cubicBezTo>
                    <a:pt x="-1320" y="707422"/>
                    <a:pt x="681" y="699611"/>
                    <a:pt x="681" y="693325"/>
                  </a:cubicBezTo>
                  <a:cubicBezTo>
                    <a:pt x="681" y="539306"/>
                    <a:pt x="776" y="385286"/>
                    <a:pt x="585" y="231267"/>
                  </a:cubicBezTo>
                  <a:cubicBezTo>
                    <a:pt x="585" y="210026"/>
                    <a:pt x="2871" y="190881"/>
                    <a:pt x="20969" y="175451"/>
                  </a:cubicBezTo>
                  <a:cubicBezTo>
                    <a:pt x="26398" y="170783"/>
                    <a:pt x="26303" y="158210"/>
                    <a:pt x="26589" y="149162"/>
                  </a:cubicBezTo>
                  <a:cubicBezTo>
                    <a:pt x="27255" y="127445"/>
                    <a:pt x="28017" y="106871"/>
                    <a:pt x="47163" y="90964"/>
                  </a:cubicBezTo>
                  <a:cubicBezTo>
                    <a:pt x="52592" y="86487"/>
                    <a:pt x="52687" y="73914"/>
                    <a:pt x="52878" y="65056"/>
                  </a:cubicBezTo>
                  <a:cubicBezTo>
                    <a:pt x="53449" y="14097"/>
                    <a:pt x="67260" y="0"/>
                    <a:pt x="118219" y="0"/>
                  </a:cubicBezTo>
                  <a:cubicBezTo>
                    <a:pt x="386443" y="0"/>
                    <a:pt x="654667" y="0"/>
                    <a:pt x="922891" y="0"/>
                  </a:cubicBezTo>
                  <a:cubicBezTo>
                    <a:pt x="972516" y="0"/>
                    <a:pt x="987090" y="14097"/>
                    <a:pt x="986613" y="63627"/>
                  </a:cubicBezTo>
                  <a:cubicBezTo>
                    <a:pt x="986423" y="78581"/>
                    <a:pt x="990709" y="89059"/>
                    <a:pt x="1000615" y="101156"/>
                  </a:cubicBezTo>
                  <a:cubicBezTo>
                    <a:pt x="1009473" y="111919"/>
                    <a:pt x="1010997" y="130016"/>
                    <a:pt x="1012617" y="145161"/>
                  </a:cubicBezTo>
                  <a:cubicBezTo>
                    <a:pt x="1014236" y="160115"/>
                    <a:pt x="1012998" y="173641"/>
                    <a:pt x="1026999" y="185261"/>
                  </a:cubicBezTo>
                  <a:cubicBezTo>
                    <a:pt x="1034619" y="191643"/>
                    <a:pt x="1038525" y="206216"/>
                    <a:pt x="1038620" y="217170"/>
                  </a:cubicBezTo>
                  <a:cubicBezTo>
                    <a:pt x="1039572" y="291751"/>
                    <a:pt x="1039191" y="366427"/>
                    <a:pt x="1039191" y="441008"/>
                  </a:cubicBezTo>
                  <a:cubicBezTo>
                    <a:pt x="1039191" y="454343"/>
                    <a:pt x="1038334" y="468154"/>
                    <a:pt x="1020522" y="468154"/>
                  </a:cubicBezTo>
                  <a:cubicBezTo>
                    <a:pt x="1001377" y="468249"/>
                    <a:pt x="1000901" y="453771"/>
                    <a:pt x="1000901" y="439484"/>
                  </a:cubicBezTo>
                  <a:cubicBezTo>
                    <a:pt x="1000996" y="370427"/>
                    <a:pt x="1000234" y="301371"/>
                    <a:pt x="1001377" y="232315"/>
                  </a:cubicBezTo>
                  <a:cubicBezTo>
                    <a:pt x="1001758" y="211836"/>
                    <a:pt x="994710" y="206978"/>
                    <a:pt x="975564" y="206978"/>
                  </a:cubicBezTo>
                  <a:cubicBezTo>
                    <a:pt x="823355" y="207740"/>
                    <a:pt x="671050" y="207455"/>
                    <a:pt x="518650" y="207455"/>
                  </a:cubicBezTo>
                  <a:close/>
                  <a:moveTo>
                    <a:pt x="946323" y="39053"/>
                  </a:moveTo>
                  <a:cubicBezTo>
                    <a:pt x="935274" y="39053"/>
                    <a:pt x="927368" y="39053"/>
                    <a:pt x="919462" y="39053"/>
                  </a:cubicBezTo>
                  <a:cubicBezTo>
                    <a:pt x="653810" y="39053"/>
                    <a:pt x="388062" y="39053"/>
                    <a:pt x="122410" y="39053"/>
                  </a:cubicBezTo>
                  <a:cubicBezTo>
                    <a:pt x="91168" y="39053"/>
                    <a:pt x="91168" y="39148"/>
                    <a:pt x="92121" y="71152"/>
                  </a:cubicBezTo>
                  <a:cubicBezTo>
                    <a:pt x="92216" y="74962"/>
                    <a:pt x="92787" y="78772"/>
                    <a:pt x="93168" y="83249"/>
                  </a:cubicBezTo>
                  <a:cubicBezTo>
                    <a:pt x="378442" y="83249"/>
                    <a:pt x="662573" y="83249"/>
                    <a:pt x="946418" y="83249"/>
                  </a:cubicBezTo>
                  <a:cubicBezTo>
                    <a:pt x="946323" y="68390"/>
                    <a:pt x="946323" y="55150"/>
                    <a:pt x="946323" y="39053"/>
                  </a:cubicBezTo>
                  <a:close/>
                  <a:moveTo>
                    <a:pt x="67832" y="165544"/>
                  </a:moveTo>
                  <a:cubicBezTo>
                    <a:pt x="370441" y="165544"/>
                    <a:pt x="671907" y="165544"/>
                    <a:pt x="973183" y="165544"/>
                  </a:cubicBezTo>
                  <a:cubicBezTo>
                    <a:pt x="977184" y="124016"/>
                    <a:pt x="977184" y="124016"/>
                    <a:pt x="938226" y="124016"/>
                  </a:cubicBezTo>
                  <a:cubicBezTo>
                    <a:pt x="657525" y="124016"/>
                    <a:pt x="376728" y="124016"/>
                    <a:pt x="96026" y="124016"/>
                  </a:cubicBezTo>
                  <a:cubicBezTo>
                    <a:pt x="86882" y="124016"/>
                    <a:pt x="77738" y="124016"/>
                    <a:pt x="67927" y="124016"/>
                  </a:cubicBezTo>
                  <a:cubicBezTo>
                    <a:pt x="67832" y="140208"/>
                    <a:pt x="67832" y="152591"/>
                    <a:pt x="67832" y="1655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4" name="任意多边形: 形状 77"/>
            <p:cNvSpPr/>
            <p:nvPr>
              <p:custDataLst>
                <p:tags r:id="rId9"/>
              </p:custDataLst>
            </p:nvPr>
          </p:nvSpPr>
          <p:spPr>
            <a:xfrm>
              <a:off x="13314360" y="2016211"/>
              <a:ext cx="515792" cy="39053"/>
            </a:xfrm>
            <a:custGeom>
              <a:avLst/>
              <a:gdLst>
                <a:gd name="connsiteX0" fmla="*/ 257653 w 515792"/>
                <a:gd name="connsiteY0" fmla="*/ 39053 h 39053"/>
                <a:gd name="connsiteX1" fmla="*/ 29244 w 515792"/>
                <a:gd name="connsiteY1" fmla="*/ 39053 h 39053"/>
                <a:gd name="connsiteX2" fmla="*/ 2 w 515792"/>
                <a:gd name="connsiteY2" fmla="*/ 20098 h 39053"/>
                <a:gd name="connsiteX3" fmla="*/ 28482 w 515792"/>
                <a:gd name="connsiteY3" fmla="*/ 0 h 39053"/>
                <a:gd name="connsiteX4" fmla="*/ 487682 w 515792"/>
                <a:gd name="connsiteY4" fmla="*/ 0 h 39053"/>
                <a:gd name="connsiteX5" fmla="*/ 515781 w 515792"/>
                <a:gd name="connsiteY5" fmla="*/ 20479 h 39053"/>
                <a:gd name="connsiteX6" fmla="*/ 488444 w 515792"/>
                <a:gd name="connsiteY6" fmla="*/ 39053 h 39053"/>
                <a:gd name="connsiteX7" fmla="*/ 257653 w 515792"/>
                <a:gd name="connsiteY7" fmla="*/ 39053 h 3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5792" h="39053">
                  <a:moveTo>
                    <a:pt x="257653" y="39053"/>
                  </a:moveTo>
                  <a:cubicBezTo>
                    <a:pt x="181548" y="39053"/>
                    <a:pt x="105348" y="39053"/>
                    <a:pt x="29244" y="39053"/>
                  </a:cubicBezTo>
                  <a:cubicBezTo>
                    <a:pt x="15337" y="39053"/>
                    <a:pt x="192" y="39529"/>
                    <a:pt x="2" y="20098"/>
                  </a:cubicBezTo>
                  <a:cubicBezTo>
                    <a:pt x="-189" y="1238"/>
                    <a:pt x="14099" y="0"/>
                    <a:pt x="28482" y="0"/>
                  </a:cubicBezTo>
                  <a:cubicBezTo>
                    <a:pt x="181548" y="0"/>
                    <a:pt x="334615" y="95"/>
                    <a:pt x="487682" y="0"/>
                  </a:cubicBezTo>
                  <a:cubicBezTo>
                    <a:pt x="502255" y="0"/>
                    <a:pt x="516257" y="1715"/>
                    <a:pt x="515781" y="20479"/>
                  </a:cubicBezTo>
                  <a:cubicBezTo>
                    <a:pt x="515400" y="37814"/>
                    <a:pt x="502065" y="39053"/>
                    <a:pt x="488444" y="39053"/>
                  </a:cubicBezTo>
                  <a:cubicBezTo>
                    <a:pt x="411577" y="38957"/>
                    <a:pt x="334615" y="39053"/>
                    <a:pt x="257653" y="390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5" name="任意多边形: 形状 78"/>
            <p:cNvSpPr/>
            <p:nvPr>
              <p:custDataLst>
                <p:tags r:id="rId10"/>
              </p:custDataLst>
            </p:nvPr>
          </p:nvSpPr>
          <p:spPr>
            <a:xfrm>
              <a:off x="13314906" y="2100700"/>
              <a:ext cx="515520" cy="40400"/>
            </a:xfrm>
            <a:custGeom>
              <a:avLst/>
              <a:gdLst>
                <a:gd name="connsiteX0" fmla="*/ 257679 w 515520"/>
                <a:gd name="connsiteY0" fmla="*/ 39622 h 40400"/>
                <a:gd name="connsiteX1" fmla="*/ 34032 w 515520"/>
                <a:gd name="connsiteY1" fmla="*/ 39527 h 40400"/>
                <a:gd name="connsiteX2" fmla="*/ 10886 w 515520"/>
                <a:gd name="connsiteY2" fmla="*/ 36765 h 40400"/>
                <a:gd name="connsiteX3" fmla="*/ 28 w 515520"/>
                <a:gd name="connsiteY3" fmla="*/ 18382 h 40400"/>
                <a:gd name="connsiteX4" fmla="*/ 13458 w 515520"/>
                <a:gd name="connsiteY4" fmla="*/ 1808 h 40400"/>
                <a:gd name="connsiteX5" fmla="*/ 29746 w 515520"/>
                <a:gd name="connsiteY5" fmla="*/ 475 h 40400"/>
                <a:gd name="connsiteX6" fmla="*/ 484184 w 515520"/>
                <a:gd name="connsiteY6" fmla="*/ 475 h 40400"/>
                <a:gd name="connsiteX7" fmla="*/ 493518 w 515520"/>
                <a:gd name="connsiteY7" fmla="*/ 760 h 40400"/>
                <a:gd name="connsiteX8" fmla="*/ 515521 w 515520"/>
                <a:gd name="connsiteY8" fmla="*/ 20001 h 40400"/>
                <a:gd name="connsiteX9" fmla="*/ 492947 w 515520"/>
                <a:gd name="connsiteY9" fmla="*/ 38765 h 40400"/>
                <a:gd name="connsiteX10" fmla="*/ 459895 w 515520"/>
                <a:gd name="connsiteY10" fmla="*/ 39432 h 40400"/>
                <a:gd name="connsiteX11" fmla="*/ 257679 w 515520"/>
                <a:gd name="connsiteY11" fmla="*/ 39432 h 40400"/>
                <a:gd name="connsiteX12" fmla="*/ 257679 w 515520"/>
                <a:gd name="connsiteY12" fmla="*/ 39622 h 4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5520" h="40400">
                  <a:moveTo>
                    <a:pt x="257679" y="39622"/>
                  </a:moveTo>
                  <a:cubicBezTo>
                    <a:pt x="183098" y="39622"/>
                    <a:pt x="108613" y="39718"/>
                    <a:pt x="34032" y="39527"/>
                  </a:cubicBezTo>
                  <a:cubicBezTo>
                    <a:pt x="26222" y="39527"/>
                    <a:pt x="17078" y="40289"/>
                    <a:pt x="10886" y="36765"/>
                  </a:cubicBezTo>
                  <a:cubicBezTo>
                    <a:pt x="5267" y="33526"/>
                    <a:pt x="-448" y="24478"/>
                    <a:pt x="28" y="18382"/>
                  </a:cubicBezTo>
                  <a:cubicBezTo>
                    <a:pt x="409" y="12476"/>
                    <a:pt x="7553" y="5713"/>
                    <a:pt x="13458" y="1808"/>
                  </a:cubicBezTo>
                  <a:cubicBezTo>
                    <a:pt x="17459" y="-859"/>
                    <a:pt x="24221" y="475"/>
                    <a:pt x="29746" y="475"/>
                  </a:cubicBezTo>
                  <a:cubicBezTo>
                    <a:pt x="181193" y="379"/>
                    <a:pt x="332736" y="475"/>
                    <a:pt x="484184" y="475"/>
                  </a:cubicBezTo>
                  <a:cubicBezTo>
                    <a:pt x="487327" y="475"/>
                    <a:pt x="491518" y="-764"/>
                    <a:pt x="493518" y="760"/>
                  </a:cubicBezTo>
                  <a:cubicBezTo>
                    <a:pt x="501233" y="6666"/>
                    <a:pt x="508282" y="13524"/>
                    <a:pt x="515521" y="20001"/>
                  </a:cubicBezTo>
                  <a:cubicBezTo>
                    <a:pt x="508091" y="26478"/>
                    <a:pt x="501614" y="35908"/>
                    <a:pt x="492947" y="38765"/>
                  </a:cubicBezTo>
                  <a:cubicBezTo>
                    <a:pt x="482945" y="42004"/>
                    <a:pt x="470944" y="39432"/>
                    <a:pt x="459895" y="39432"/>
                  </a:cubicBezTo>
                  <a:cubicBezTo>
                    <a:pt x="392458" y="39432"/>
                    <a:pt x="325021" y="39432"/>
                    <a:pt x="257679" y="39432"/>
                  </a:cubicBezTo>
                  <a:cubicBezTo>
                    <a:pt x="257679" y="39432"/>
                    <a:pt x="257679" y="39527"/>
                    <a:pt x="257679" y="396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7" name="任意多边形: 形状 79"/>
            <p:cNvSpPr/>
            <p:nvPr>
              <p:custDataLst>
                <p:tags r:id="rId11"/>
              </p:custDataLst>
            </p:nvPr>
          </p:nvSpPr>
          <p:spPr>
            <a:xfrm>
              <a:off x="13314266" y="2184434"/>
              <a:ext cx="359198" cy="40208"/>
            </a:xfrm>
            <a:custGeom>
              <a:avLst/>
              <a:gdLst>
                <a:gd name="connsiteX0" fmla="*/ 181452 w 359198"/>
                <a:gd name="connsiteY0" fmla="*/ 179 h 40208"/>
                <a:gd name="connsiteX1" fmla="*/ 329089 w 359198"/>
                <a:gd name="connsiteY1" fmla="*/ 751 h 40208"/>
                <a:gd name="connsiteX2" fmla="*/ 356426 w 359198"/>
                <a:gd name="connsiteY2" fmla="*/ 13705 h 40208"/>
                <a:gd name="connsiteX3" fmla="*/ 329089 w 359198"/>
                <a:gd name="connsiteY3" fmla="*/ 40089 h 40208"/>
                <a:gd name="connsiteX4" fmla="*/ 148019 w 359198"/>
                <a:gd name="connsiteY4" fmla="*/ 40184 h 40208"/>
                <a:gd name="connsiteX5" fmla="*/ 28956 w 359198"/>
                <a:gd name="connsiteY5" fmla="*/ 40184 h 40208"/>
                <a:gd name="connsiteX6" fmla="*/ 0 w 359198"/>
                <a:gd name="connsiteY6" fmla="*/ 20182 h 40208"/>
                <a:gd name="connsiteX7" fmla="*/ 29052 w 359198"/>
                <a:gd name="connsiteY7" fmla="*/ 179 h 40208"/>
                <a:gd name="connsiteX8" fmla="*/ 181452 w 359198"/>
                <a:gd name="connsiteY8" fmla="*/ 179 h 40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9198" h="40208">
                  <a:moveTo>
                    <a:pt x="181452" y="179"/>
                  </a:moveTo>
                  <a:cubicBezTo>
                    <a:pt x="230696" y="179"/>
                    <a:pt x="279940" y="-487"/>
                    <a:pt x="329089" y="751"/>
                  </a:cubicBezTo>
                  <a:cubicBezTo>
                    <a:pt x="338614" y="1037"/>
                    <a:pt x="351759" y="6371"/>
                    <a:pt x="356426" y="13705"/>
                  </a:cubicBezTo>
                  <a:cubicBezTo>
                    <a:pt x="365284" y="27516"/>
                    <a:pt x="352044" y="39994"/>
                    <a:pt x="329089" y="40089"/>
                  </a:cubicBezTo>
                  <a:cubicBezTo>
                    <a:pt x="268796" y="40280"/>
                    <a:pt x="208407" y="40184"/>
                    <a:pt x="148019" y="40184"/>
                  </a:cubicBezTo>
                  <a:cubicBezTo>
                    <a:pt x="108300" y="40184"/>
                    <a:pt x="68580" y="40184"/>
                    <a:pt x="28956" y="40184"/>
                  </a:cubicBezTo>
                  <a:cubicBezTo>
                    <a:pt x="14669" y="40184"/>
                    <a:pt x="-95" y="38756"/>
                    <a:pt x="0" y="20182"/>
                  </a:cubicBezTo>
                  <a:cubicBezTo>
                    <a:pt x="0" y="1703"/>
                    <a:pt x="14669" y="179"/>
                    <a:pt x="29052" y="179"/>
                  </a:cubicBezTo>
                  <a:cubicBezTo>
                    <a:pt x="79820" y="179"/>
                    <a:pt x="130683" y="179"/>
                    <a:pt x="181452" y="1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8" name="任意多边形: 形状 80"/>
            <p:cNvSpPr/>
            <p:nvPr>
              <p:custDataLst>
                <p:tags r:id="rId12"/>
              </p:custDataLst>
            </p:nvPr>
          </p:nvSpPr>
          <p:spPr>
            <a:xfrm>
              <a:off x="13201198" y="2349205"/>
              <a:ext cx="503217" cy="501111"/>
            </a:xfrm>
            <a:custGeom>
              <a:avLst/>
              <a:gdLst>
                <a:gd name="connsiteX0" fmla="*/ 251658 w 503217"/>
                <a:gd name="connsiteY0" fmla="*/ 0 h 501111"/>
                <a:gd name="connsiteX1" fmla="*/ 503213 w 503217"/>
                <a:gd name="connsiteY1" fmla="*/ 248698 h 501111"/>
                <a:gd name="connsiteX2" fmla="*/ 252515 w 503217"/>
                <a:gd name="connsiteY2" fmla="*/ 501110 h 501111"/>
                <a:gd name="connsiteX3" fmla="*/ 7 w 503217"/>
                <a:gd name="connsiteY3" fmla="*/ 248412 h 501111"/>
                <a:gd name="connsiteX4" fmla="*/ 251658 w 503217"/>
                <a:gd name="connsiteY4" fmla="*/ 0 h 501111"/>
                <a:gd name="connsiteX5" fmla="*/ 40107 w 503217"/>
                <a:gd name="connsiteY5" fmla="*/ 250222 h 501111"/>
                <a:gd name="connsiteX6" fmla="*/ 251372 w 503217"/>
                <a:gd name="connsiteY6" fmla="*/ 462248 h 501111"/>
                <a:gd name="connsiteX7" fmla="*/ 463208 w 503217"/>
                <a:gd name="connsiteY7" fmla="*/ 250698 h 501111"/>
                <a:gd name="connsiteX8" fmla="*/ 251753 w 503217"/>
                <a:gd name="connsiteY8" fmla="*/ 38386 h 501111"/>
                <a:gd name="connsiteX9" fmla="*/ 40107 w 503217"/>
                <a:gd name="connsiteY9" fmla="*/ 250222 h 50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3217" h="501111">
                  <a:moveTo>
                    <a:pt x="251658" y="0"/>
                  </a:moveTo>
                  <a:cubicBezTo>
                    <a:pt x="390056" y="0"/>
                    <a:pt x="502451" y="111061"/>
                    <a:pt x="503213" y="248698"/>
                  </a:cubicBezTo>
                  <a:cubicBezTo>
                    <a:pt x="504070" y="386715"/>
                    <a:pt x="390818" y="500729"/>
                    <a:pt x="252515" y="501110"/>
                  </a:cubicBezTo>
                  <a:cubicBezTo>
                    <a:pt x="112402" y="501491"/>
                    <a:pt x="-1041" y="387953"/>
                    <a:pt x="7" y="248412"/>
                  </a:cubicBezTo>
                  <a:cubicBezTo>
                    <a:pt x="1055" y="110395"/>
                    <a:pt x="112878" y="0"/>
                    <a:pt x="251658" y="0"/>
                  </a:cubicBezTo>
                  <a:close/>
                  <a:moveTo>
                    <a:pt x="40107" y="250222"/>
                  </a:moveTo>
                  <a:cubicBezTo>
                    <a:pt x="40203" y="367665"/>
                    <a:pt x="134310" y="462153"/>
                    <a:pt x="251372" y="462248"/>
                  </a:cubicBezTo>
                  <a:cubicBezTo>
                    <a:pt x="368625" y="462248"/>
                    <a:pt x="462827" y="368141"/>
                    <a:pt x="463208" y="250698"/>
                  </a:cubicBezTo>
                  <a:cubicBezTo>
                    <a:pt x="463589" y="134112"/>
                    <a:pt x="368339" y="38481"/>
                    <a:pt x="251753" y="38386"/>
                  </a:cubicBezTo>
                  <a:cubicBezTo>
                    <a:pt x="135167" y="38290"/>
                    <a:pt x="40012" y="133445"/>
                    <a:pt x="40107" y="2502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</p:grpSp>
      <p:sp>
        <p:nvSpPr>
          <p:cNvPr id="24588" name="文本框 40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768600" y="2474913"/>
            <a:ext cx="1349376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微软雅黑" panose="020B0503020204020204" pitchFamily="34" charset="-122"/>
              </a:rPr>
              <a:t>服务系统</a:t>
            </a:r>
            <a:endParaRPr lang="zh-CN" altLang="en-US" sz="2000" dirty="0">
              <a:solidFill>
                <a:schemeClr val="bg1"/>
              </a:solidFill>
              <a:latin typeface="方正兰亭粗黑简体" panose="02000000000000000000" charset="-122"/>
              <a:ea typeface="方正兰亭粗黑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48" name="矩形 47"/>
          <p:cNvSpPr/>
          <p:nvPr>
            <p:custDataLst>
              <p:tags r:id="rId14"/>
            </p:custDataLst>
          </p:nvPr>
        </p:nvSpPr>
        <p:spPr>
          <a:xfrm>
            <a:off x="2630488" y="3213100"/>
            <a:ext cx="1473200" cy="1447800"/>
          </a:xfrm>
          <a:prstGeom prst="rect">
            <a:avLst/>
          </a:prstGeom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prstClr val="white"/>
                </a:solidFill>
                <a:latin typeface="Roboto" panose="02000000000000000000"/>
                <a:ea typeface="思源黑体 CN Regular" panose="020B0500000000000000" charset="-122"/>
              </a:rPr>
              <a:t>针对付费会员个体化差异提供全周期的定制化服务方案。</a:t>
            </a:r>
            <a:endParaRPr lang="zh-CN" altLang="en-US" sz="1200" dirty="0">
              <a:solidFill>
                <a:prstClr val="white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24590" name="文本框 56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4672012" y="2474913"/>
            <a:ext cx="134937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微软雅黑" panose="020B0503020204020204" pitchFamily="34" charset="-122"/>
              </a:rPr>
              <a:t>订单系统</a:t>
            </a:r>
            <a:endParaRPr lang="zh-CN" altLang="en-US" sz="20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63" name="矩形 62"/>
          <p:cNvSpPr/>
          <p:nvPr>
            <p:custDataLst>
              <p:tags r:id="rId16"/>
            </p:custDataLst>
          </p:nvPr>
        </p:nvSpPr>
        <p:spPr>
          <a:xfrm>
            <a:off x="4540250" y="3213100"/>
            <a:ext cx="1460500" cy="9220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/>
                <a:ea typeface="思源黑体 CN Regular" panose="020B0500000000000000" charset="-122"/>
              </a:rPr>
              <a:t>订单聚合统一管理，处理高效透明，便于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/>
                <a:ea typeface="思源黑体 CN Regular" panose="020B0500000000000000" charset="-122"/>
              </a:rPr>
              <a:t>管理复盘。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24592" name="文本框 107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569075" y="2474913"/>
            <a:ext cx="1349376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微软雅黑" panose="020B0503020204020204" pitchFamily="34" charset="-122"/>
              </a:rPr>
              <a:t>呼叫中心</a:t>
            </a:r>
            <a:endParaRPr lang="zh-CN" altLang="en-US" sz="2000" dirty="0">
              <a:solidFill>
                <a:schemeClr val="bg1"/>
              </a:solidFill>
              <a:latin typeface="方正兰亭粗黑简体" panose="02000000000000000000" charset="-122"/>
              <a:ea typeface="方正兰亭粗黑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136" name="矩形 135"/>
          <p:cNvSpPr/>
          <p:nvPr>
            <p:custDataLst>
              <p:tags r:id="rId18"/>
            </p:custDataLst>
          </p:nvPr>
        </p:nvSpPr>
        <p:spPr>
          <a:xfrm>
            <a:off x="6430963" y="3213100"/>
            <a:ext cx="1473200" cy="92202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prstClr val="white"/>
                </a:solidFill>
                <a:latin typeface="Roboto" panose="02000000000000000000"/>
                <a:ea typeface="思源黑体 CN Regular" panose="020B0500000000000000" charset="-122"/>
              </a:rPr>
              <a:t>打通筛客育客触客全流程。</a:t>
            </a:r>
            <a:r>
              <a:rPr lang="zh-CN" altLang="en-US" sz="1200" dirty="0">
                <a:solidFill>
                  <a:prstClr val="white"/>
                </a:solidFill>
                <a:latin typeface="Roboto" panose="02000000000000000000"/>
                <a:ea typeface="思源黑体 CN Regular" panose="020B0500000000000000" charset="-122"/>
              </a:rPr>
              <a:t>智能工具加速客户转化。</a:t>
            </a:r>
            <a:endParaRPr lang="zh-CN" altLang="en-US" sz="1200" dirty="0">
              <a:solidFill>
                <a:prstClr val="white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24594" name="文本框 160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8499475" y="2474913"/>
            <a:ext cx="1349376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微软雅黑" panose="020B0503020204020204" pitchFamily="34" charset="-122"/>
              </a:rPr>
              <a:t>公海制度</a:t>
            </a:r>
            <a:endParaRPr lang="zh-CN" altLang="en-US" sz="2000" dirty="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166" name="矩形 165"/>
          <p:cNvSpPr/>
          <p:nvPr>
            <p:custDataLst>
              <p:tags r:id="rId20"/>
            </p:custDataLst>
          </p:nvPr>
        </p:nvSpPr>
        <p:spPr>
          <a:xfrm>
            <a:off x="8315325" y="3213100"/>
            <a:ext cx="1566863" cy="920750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/>
                <a:ea typeface="思源黑体 CN Regular" panose="020B0500000000000000" charset="-122"/>
              </a:rPr>
              <a:t>盘活潜在客户资源，每个客户都能得到充分关注。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24596" name="文本框 17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10326687" y="2474913"/>
            <a:ext cx="134937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微软雅黑" panose="020B0503020204020204" pitchFamily="34" charset="-122"/>
              </a:rPr>
              <a:t>数据中心</a:t>
            </a:r>
            <a:endParaRPr lang="zh-CN" altLang="en-US" sz="2000" dirty="0">
              <a:solidFill>
                <a:schemeClr val="bg1"/>
              </a:solidFill>
              <a:latin typeface="方正兰亭粗黑简体" panose="02000000000000000000" charset="-122"/>
              <a:ea typeface="方正兰亭粗黑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180" name="矩形 179"/>
          <p:cNvSpPr/>
          <p:nvPr>
            <p:custDataLst>
              <p:tags r:id="rId22"/>
            </p:custDataLst>
          </p:nvPr>
        </p:nvSpPr>
        <p:spPr>
          <a:xfrm>
            <a:off x="10148888" y="3213100"/>
            <a:ext cx="1554162" cy="6445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prstClr val="white"/>
                </a:solidFill>
                <a:latin typeface="Roboto" panose="02000000000000000000"/>
                <a:ea typeface="思源黑体 CN Regular" panose="020B0500000000000000" charset="-122"/>
              </a:rPr>
              <a:t>多角色工作数据分析，数据驱动变革。</a:t>
            </a:r>
            <a:endParaRPr lang="zh-CN" altLang="en-US" sz="1200" dirty="0">
              <a:solidFill>
                <a:prstClr val="white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24598" name="视佐2"/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31825" y="1165225"/>
            <a:ext cx="6243638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CRM客户管理系统</a:t>
            </a:r>
            <a:endParaRPr lang="en-US" altLang="zh-CN" sz="36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cxnSp>
        <p:nvCxnSpPr>
          <p:cNvPr id="320" name="视佐11"/>
          <p:cNvCxnSpPr/>
          <p:nvPr>
            <p:custDataLst>
              <p:tags r:id="rId24"/>
            </p:custDataLst>
          </p:nvPr>
        </p:nvCxnSpPr>
        <p:spPr>
          <a:xfrm>
            <a:off x="735013" y="3059113"/>
            <a:ext cx="1501775" cy="0"/>
          </a:xfrm>
          <a:prstGeom prst="line">
            <a:avLst/>
          </a:prstGeom>
          <a:ln w="127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视佐11"/>
          <p:cNvCxnSpPr/>
          <p:nvPr>
            <p:custDataLst>
              <p:tags r:id="rId25"/>
            </p:custDataLst>
          </p:nvPr>
        </p:nvCxnSpPr>
        <p:spPr>
          <a:xfrm>
            <a:off x="4521200" y="3059113"/>
            <a:ext cx="1500188" cy="0"/>
          </a:xfrm>
          <a:prstGeom prst="line">
            <a:avLst/>
          </a:prstGeom>
          <a:ln w="127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2" name="视佐11"/>
          <p:cNvCxnSpPr/>
          <p:nvPr>
            <p:custDataLst>
              <p:tags r:id="rId26"/>
            </p:custDataLst>
          </p:nvPr>
        </p:nvCxnSpPr>
        <p:spPr>
          <a:xfrm>
            <a:off x="8348663" y="3059113"/>
            <a:ext cx="1500187" cy="0"/>
          </a:xfrm>
          <a:prstGeom prst="line">
            <a:avLst/>
          </a:prstGeom>
          <a:ln w="127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3" name="视佐11"/>
          <p:cNvCxnSpPr/>
          <p:nvPr>
            <p:custDataLst>
              <p:tags r:id="rId27"/>
            </p:custDataLst>
          </p:nvPr>
        </p:nvCxnSpPr>
        <p:spPr>
          <a:xfrm>
            <a:off x="2617788" y="3059113"/>
            <a:ext cx="150018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4" name="视佐11"/>
          <p:cNvCxnSpPr/>
          <p:nvPr>
            <p:custDataLst>
              <p:tags r:id="rId28"/>
            </p:custDataLst>
          </p:nvPr>
        </p:nvCxnSpPr>
        <p:spPr>
          <a:xfrm>
            <a:off x="6418263" y="3059113"/>
            <a:ext cx="150018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5" name="视佐11"/>
          <p:cNvCxnSpPr/>
          <p:nvPr>
            <p:custDataLst>
              <p:tags r:id="rId29"/>
            </p:custDataLst>
          </p:nvPr>
        </p:nvCxnSpPr>
        <p:spPr>
          <a:xfrm>
            <a:off x="10175875" y="3059113"/>
            <a:ext cx="150018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6" name="组合 325"/>
          <p:cNvGrpSpPr/>
          <p:nvPr>
            <p:custDataLst>
              <p:tags r:id="rId30"/>
            </p:custDataLst>
          </p:nvPr>
        </p:nvGrpSpPr>
        <p:grpSpPr>
          <a:xfrm>
            <a:off x="1574800" y="4732020"/>
            <a:ext cx="493395" cy="628650"/>
            <a:chOff x="2510111" y="6799204"/>
            <a:chExt cx="1046355" cy="1334166"/>
          </a:xfrm>
          <a:solidFill>
            <a:srgbClr val="269BEA"/>
          </a:solidFill>
        </p:grpSpPr>
        <p:sp>
          <p:nvSpPr>
            <p:cNvPr id="327" name="任意多边形: 形状 84"/>
            <p:cNvSpPr/>
            <p:nvPr>
              <p:custDataLst>
                <p:tags r:id="rId31"/>
              </p:custDataLst>
            </p:nvPr>
          </p:nvSpPr>
          <p:spPr>
            <a:xfrm>
              <a:off x="2510111" y="6799204"/>
              <a:ext cx="1046355" cy="1334166"/>
            </a:xfrm>
            <a:custGeom>
              <a:avLst/>
              <a:gdLst>
                <a:gd name="connsiteX0" fmla="*/ 247626 w 1046355"/>
                <a:gd name="connsiteY0" fmla="*/ 90011 h 1334166"/>
                <a:gd name="connsiteX1" fmla="*/ 251626 w 1046355"/>
                <a:gd name="connsiteY1" fmla="*/ 70866 h 1334166"/>
                <a:gd name="connsiteX2" fmla="*/ 332589 w 1046355"/>
                <a:gd name="connsiteY2" fmla="*/ 572 h 1334166"/>
                <a:gd name="connsiteX3" fmla="*/ 713589 w 1046355"/>
                <a:gd name="connsiteY3" fmla="*/ 572 h 1334166"/>
                <a:gd name="connsiteX4" fmla="*/ 794456 w 1046355"/>
                <a:gd name="connsiteY4" fmla="*/ 70580 h 1334166"/>
                <a:gd name="connsiteX5" fmla="*/ 819030 w 1046355"/>
                <a:gd name="connsiteY5" fmla="*/ 90202 h 1334166"/>
                <a:gd name="connsiteX6" fmla="*/ 930949 w 1046355"/>
                <a:gd name="connsiteY6" fmla="*/ 90107 h 1334166"/>
                <a:gd name="connsiteX7" fmla="*/ 1045725 w 1046355"/>
                <a:gd name="connsiteY7" fmla="*/ 201835 h 1334166"/>
                <a:gd name="connsiteX8" fmla="*/ 1046106 w 1046355"/>
                <a:gd name="connsiteY8" fmla="*/ 401860 h 1334166"/>
                <a:gd name="connsiteX9" fmla="*/ 1044297 w 1046355"/>
                <a:gd name="connsiteY9" fmla="*/ 418148 h 1334166"/>
                <a:gd name="connsiteX10" fmla="*/ 1026294 w 1046355"/>
                <a:gd name="connsiteY10" fmla="*/ 432911 h 1334166"/>
                <a:gd name="connsiteX11" fmla="*/ 1008292 w 1046355"/>
                <a:gd name="connsiteY11" fmla="*/ 418624 h 1334166"/>
                <a:gd name="connsiteX12" fmla="*/ 1006292 w 1046355"/>
                <a:gd name="connsiteY12" fmla="*/ 395288 h 1334166"/>
                <a:gd name="connsiteX13" fmla="*/ 1005911 w 1046355"/>
                <a:gd name="connsiteY13" fmla="*/ 207169 h 1334166"/>
                <a:gd name="connsiteX14" fmla="*/ 928377 w 1046355"/>
                <a:gd name="connsiteY14" fmla="*/ 129826 h 1334166"/>
                <a:gd name="connsiteX15" fmla="*/ 796456 w 1046355"/>
                <a:gd name="connsiteY15" fmla="*/ 129826 h 1334166"/>
                <a:gd name="connsiteX16" fmla="*/ 797313 w 1046355"/>
                <a:gd name="connsiteY16" fmla="*/ 183261 h 1334166"/>
                <a:gd name="connsiteX17" fmla="*/ 814744 w 1046355"/>
                <a:gd name="connsiteY17" fmla="*/ 195167 h 1334166"/>
                <a:gd name="connsiteX18" fmla="*/ 900469 w 1046355"/>
                <a:gd name="connsiteY18" fmla="*/ 195739 h 1334166"/>
                <a:gd name="connsiteX19" fmla="*/ 940665 w 1046355"/>
                <a:gd name="connsiteY19" fmla="*/ 234696 h 1334166"/>
                <a:gd name="connsiteX20" fmla="*/ 940569 w 1046355"/>
                <a:gd name="connsiteY20" fmla="*/ 741902 h 1334166"/>
                <a:gd name="connsiteX21" fmla="*/ 940760 w 1046355"/>
                <a:gd name="connsiteY21" fmla="*/ 1027652 h 1334166"/>
                <a:gd name="connsiteX22" fmla="*/ 922281 w 1046355"/>
                <a:gd name="connsiteY22" fmla="*/ 1074039 h 1334166"/>
                <a:gd name="connsiteX23" fmla="*/ 783597 w 1046355"/>
                <a:gd name="connsiteY23" fmla="*/ 1211390 h 1334166"/>
                <a:gd name="connsiteX24" fmla="*/ 744354 w 1046355"/>
                <a:gd name="connsiteY24" fmla="*/ 1227963 h 1334166"/>
                <a:gd name="connsiteX25" fmla="*/ 141898 w 1046355"/>
                <a:gd name="connsiteY25" fmla="*/ 1228630 h 1334166"/>
                <a:gd name="connsiteX26" fmla="*/ 105894 w 1046355"/>
                <a:gd name="connsiteY26" fmla="*/ 1192816 h 1334166"/>
                <a:gd name="connsiteX27" fmla="*/ 105894 w 1046355"/>
                <a:gd name="connsiteY27" fmla="*/ 949928 h 1334166"/>
                <a:gd name="connsiteX28" fmla="*/ 108084 w 1046355"/>
                <a:gd name="connsiteY28" fmla="*/ 929069 h 1334166"/>
                <a:gd name="connsiteX29" fmla="*/ 127515 w 1046355"/>
                <a:gd name="connsiteY29" fmla="*/ 916115 h 1334166"/>
                <a:gd name="connsiteX30" fmla="*/ 143327 w 1046355"/>
                <a:gd name="connsiteY30" fmla="*/ 930116 h 1334166"/>
                <a:gd name="connsiteX31" fmla="*/ 145422 w 1046355"/>
                <a:gd name="connsiteY31" fmla="*/ 963168 h 1334166"/>
                <a:gd name="connsiteX32" fmla="*/ 145232 w 1046355"/>
                <a:gd name="connsiteY32" fmla="*/ 1167956 h 1334166"/>
                <a:gd name="connsiteX33" fmla="*/ 165615 w 1046355"/>
                <a:gd name="connsiteY33" fmla="*/ 1188625 h 1334166"/>
                <a:gd name="connsiteX34" fmla="*/ 725209 w 1046355"/>
                <a:gd name="connsiteY34" fmla="*/ 1187958 h 1334166"/>
                <a:gd name="connsiteX35" fmla="*/ 739020 w 1046355"/>
                <a:gd name="connsiteY35" fmla="*/ 1186148 h 1334166"/>
                <a:gd name="connsiteX36" fmla="*/ 739020 w 1046355"/>
                <a:gd name="connsiteY36" fmla="*/ 1090136 h 1334166"/>
                <a:gd name="connsiteX37" fmla="*/ 800742 w 1046355"/>
                <a:gd name="connsiteY37" fmla="*/ 1027367 h 1334166"/>
                <a:gd name="connsiteX38" fmla="*/ 899136 w 1046355"/>
                <a:gd name="connsiteY38" fmla="*/ 1027367 h 1334166"/>
                <a:gd name="connsiteX39" fmla="*/ 899136 w 1046355"/>
                <a:gd name="connsiteY39" fmla="*/ 237173 h 1334166"/>
                <a:gd name="connsiteX40" fmla="*/ 799790 w 1046355"/>
                <a:gd name="connsiteY40" fmla="*/ 237173 h 1334166"/>
                <a:gd name="connsiteX41" fmla="*/ 784074 w 1046355"/>
                <a:gd name="connsiteY41" fmla="*/ 278606 h 1334166"/>
                <a:gd name="connsiteX42" fmla="*/ 715779 w 1046355"/>
                <a:gd name="connsiteY42" fmla="*/ 319564 h 1334166"/>
                <a:gd name="connsiteX43" fmla="*/ 330017 w 1046355"/>
                <a:gd name="connsiteY43" fmla="*/ 319373 h 1334166"/>
                <a:gd name="connsiteX44" fmla="*/ 252579 w 1046355"/>
                <a:gd name="connsiteY44" fmla="*/ 254032 h 1334166"/>
                <a:gd name="connsiteX45" fmla="*/ 229052 w 1046355"/>
                <a:gd name="connsiteY45" fmla="*/ 235077 h 1334166"/>
                <a:gd name="connsiteX46" fmla="*/ 169521 w 1046355"/>
                <a:gd name="connsiteY46" fmla="*/ 234887 h 1334166"/>
                <a:gd name="connsiteX47" fmla="*/ 145137 w 1046355"/>
                <a:gd name="connsiteY47" fmla="*/ 259080 h 1334166"/>
                <a:gd name="connsiteX48" fmla="*/ 145613 w 1046355"/>
                <a:gd name="connsiteY48" fmla="*/ 551974 h 1334166"/>
                <a:gd name="connsiteX49" fmla="*/ 145422 w 1046355"/>
                <a:gd name="connsiteY49" fmla="*/ 852011 h 1334166"/>
                <a:gd name="connsiteX50" fmla="*/ 144279 w 1046355"/>
                <a:gd name="connsiteY50" fmla="*/ 868394 h 1334166"/>
                <a:gd name="connsiteX51" fmla="*/ 126753 w 1046355"/>
                <a:gd name="connsiteY51" fmla="*/ 885635 h 1334166"/>
                <a:gd name="connsiteX52" fmla="*/ 106656 w 1046355"/>
                <a:gd name="connsiteY52" fmla="*/ 867537 h 1334166"/>
                <a:gd name="connsiteX53" fmla="*/ 105608 w 1046355"/>
                <a:gd name="connsiteY53" fmla="*/ 848868 h 1334166"/>
                <a:gd name="connsiteX54" fmla="*/ 105798 w 1046355"/>
                <a:gd name="connsiteY54" fmla="*/ 236887 h 1334166"/>
                <a:gd name="connsiteX55" fmla="*/ 146184 w 1046355"/>
                <a:gd name="connsiteY55" fmla="*/ 195929 h 1334166"/>
                <a:gd name="connsiteX56" fmla="*/ 229528 w 1046355"/>
                <a:gd name="connsiteY56" fmla="*/ 196215 h 1334166"/>
                <a:gd name="connsiteX57" fmla="*/ 249721 w 1046355"/>
                <a:gd name="connsiteY57" fmla="*/ 175451 h 1334166"/>
                <a:gd name="connsiteX58" fmla="*/ 249531 w 1046355"/>
                <a:gd name="connsiteY58" fmla="*/ 131540 h 1334166"/>
                <a:gd name="connsiteX59" fmla="*/ 92940 w 1046355"/>
                <a:gd name="connsiteY59" fmla="*/ 132493 h 1334166"/>
                <a:gd name="connsiteX60" fmla="*/ 39790 w 1046355"/>
                <a:gd name="connsiteY60" fmla="*/ 206121 h 1334166"/>
                <a:gd name="connsiteX61" fmla="*/ 39504 w 1046355"/>
                <a:gd name="connsiteY61" fmla="*/ 487109 h 1334166"/>
                <a:gd name="connsiteX62" fmla="*/ 39504 w 1046355"/>
                <a:gd name="connsiteY62" fmla="*/ 1211009 h 1334166"/>
                <a:gd name="connsiteX63" fmla="*/ 123610 w 1046355"/>
                <a:gd name="connsiteY63" fmla="*/ 1294162 h 1334166"/>
                <a:gd name="connsiteX64" fmla="*/ 914185 w 1046355"/>
                <a:gd name="connsiteY64" fmla="*/ 1294448 h 1334166"/>
                <a:gd name="connsiteX65" fmla="*/ 933235 w 1046355"/>
                <a:gd name="connsiteY65" fmla="*/ 1294352 h 1334166"/>
                <a:gd name="connsiteX66" fmla="*/ 1006101 w 1046355"/>
                <a:gd name="connsiteY66" fmla="*/ 1219486 h 1334166"/>
                <a:gd name="connsiteX67" fmla="*/ 1006292 w 1046355"/>
                <a:gd name="connsiteY67" fmla="*/ 833723 h 1334166"/>
                <a:gd name="connsiteX68" fmla="*/ 1006292 w 1046355"/>
                <a:gd name="connsiteY68" fmla="*/ 509873 h 1334166"/>
                <a:gd name="connsiteX69" fmla="*/ 1006387 w 1046355"/>
                <a:gd name="connsiteY69" fmla="*/ 493205 h 1334166"/>
                <a:gd name="connsiteX70" fmla="*/ 1027342 w 1046355"/>
                <a:gd name="connsiteY70" fmla="*/ 462820 h 1334166"/>
                <a:gd name="connsiteX71" fmla="*/ 1045916 w 1046355"/>
                <a:gd name="connsiteY71" fmla="*/ 493014 h 1334166"/>
                <a:gd name="connsiteX72" fmla="*/ 1046297 w 1046355"/>
                <a:gd name="connsiteY72" fmla="*/ 843058 h 1334166"/>
                <a:gd name="connsiteX73" fmla="*/ 1046011 w 1046355"/>
                <a:gd name="connsiteY73" fmla="*/ 1209770 h 1334166"/>
                <a:gd name="connsiteX74" fmla="*/ 922281 w 1046355"/>
                <a:gd name="connsiteY74" fmla="*/ 1334167 h 1334166"/>
                <a:gd name="connsiteX75" fmla="*/ 122181 w 1046355"/>
                <a:gd name="connsiteY75" fmla="*/ 1334167 h 1334166"/>
                <a:gd name="connsiteX76" fmla="*/ 166 w 1046355"/>
                <a:gd name="connsiteY76" fmla="*/ 1212437 h 1334166"/>
                <a:gd name="connsiteX77" fmla="*/ 357 w 1046355"/>
                <a:gd name="connsiteY77" fmla="*/ 207264 h 1334166"/>
                <a:gd name="connsiteX78" fmla="*/ 117324 w 1046355"/>
                <a:gd name="connsiteY78" fmla="*/ 90107 h 1334166"/>
                <a:gd name="connsiteX79" fmla="*/ 247626 w 1046355"/>
                <a:gd name="connsiteY79" fmla="*/ 90011 h 1334166"/>
                <a:gd name="connsiteX80" fmla="*/ 290964 w 1046355"/>
                <a:gd name="connsiteY80" fmla="*/ 195453 h 1334166"/>
                <a:gd name="connsiteX81" fmla="*/ 319349 w 1046355"/>
                <a:gd name="connsiteY81" fmla="*/ 195453 h 1334166"/>
                <a:gd name="connsiteX82" fmla="*/ 701873 w 1046355"/>
                <a:gd name="connsiteY82" fmla="*/ 195644 h 1334166"/>
                <a:gd name="connsiteX83" fmla="*/ 755975 w 1046355"/>
                <a:gd name="connsiteY83" fmla="*/ 136398 h 1334166"/>
                <a:gd name="connsiteX84" fmla="*/ 753213 w 1046355"/>
                <a:gd name="connsiteY84" fmla="*/ 131255 h 1334166"/>
                <a:gd name="connsiteX85" fmla="*/ 290964 w 1046355"/>
                <a:gd name="connsiteY85" fmla="*/ 131255 h 1334166"/>
                <a:gd name="connsiteX86" fmla="*/ 290964 w 1046355"/>
                <a:gd name="connsiteY86" fmla="*/ 195453 h 1334166"/>
                <a:gd name="connsiteX87" fmla="*/ 291822 w 1046355"/>
                <a:gd name="connsiteY87" fmla="*/ 87916 h 1334166"/>
                <a:gd name="connsiteX88" fmla="*/ 755213 w 1046355"/>
                <a:gd name="connsiteY88" fmla="*/ 87916 h 1334166"/>
                <a:gd name="connsiteX89" fmla="*/ 704635 w 1046355"/>
                <a:gd name="connsiteY89" fmla="*/ 40291 h 1334166"/>
                <a:gd name="connsiteX90" fmla="*/ 343352 w 1046355"/>
                <a:gd name="connsiteY90" fmla="*/ 40005 h 1334166"/>
                <a:gd name="connsiteX91" fmla="*/ 326778 w 1046355"/>
                <a:gd name="connsiteY91" fmla="*/ 41434 h 1334166"/>
                <a:gd name="connsiteX92" fmla="*/ 291822 w 1046355"/>
                <a:gd name="connsiteY92" fmla="*/ 87916 h 1334166"/>
                <a:gd name="connsiteX93" fmla="*/ 754356 w 1046355"/>
                <a:gd name="connsiteY93" fmla="*/ 236506 h 1334166"/>
                <a:gd name="connsiteX94" fmla="*/ 292107 w 1046355"/>
                <a:gd name="connsiteY94" fmla="*/ 236506 h 1334166"/>
                <a:gd name="connsiteX95" fmla="*/ 340875 w 1046355"/>
                <a:gd name="connsiteY95" fmla="*/ 280321 h 1334166"/>
                <a:gd name="connsiteX96" fmla="*/ 500324 w 1046355"/>
                <a:gd name="connsiteY96" fmla="*/ 280511 h 1334166"/>
                <a:gd name="connsiteX97" fmla="*/ 705016 w 1046355"/>
                <a:gd name="connsiteY97" fmla="*/ 280321 h 1334166"/>
                <a:gd name="connsiteX98" fmla="*/ 754356 w 1046355"/>
                <a:gd name="connsiteY98" fmla="*/ 236506 h 1334166"/>
                <a:gd name="connsiteX99" fmla="*/ 781026 w 1046355"/>
                <a:gd name="connsiteY99" fmla="*/ 1146143 h 1334166"/>
                <a:gd name="connsiteX100" fmla="*/ 860464 w 1046355"/>
                <a:gd name="connsiteY100" fmla="*/ 1068515 h 1334166"/>
                <a:gd name="connsiteX101" fmla="*/ 781026 w 1046355"/>
                <a:gd name="connsiteY101" fmla="*/ 1068515 h 1334166"/>
                <a:gd name="connsiteX102" fmla="*/ 781026 w 1046355"/>
                <a:gd name="connsiteY102" fmla="*/ 1146143 h 1334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1046355" h="1334166">
                  <a:moveTo>
                    <a:pt x="247626" y="90011"/>
                  </a:moveTo>
                  <a:cubicBezTo>
                    <a:pt x="249340" y="81629"/>
                    <a:pt x="250578" y="76295"/>
                    <a:pt x="251626" y="70866"/>
                  </a:cubicBezTo>
                  <a:cubicBezTo>
                    <a:pt x="259341" y="29813"/>
                    <a:pt x="290774" y="762"/>
                    <a:pt x="332589" y="572"/>
                  </a:cubicBezTo>
                  <a:cubicBezTo>
                    <a:pt x="459557" y="-191"/>
                    <a:pt x="586620" y="-191"/>
                    <a:pt x="713589" y="572"/>
                  </a:cubicBezTo>
                  <a:cubicBezTo>
                    <a:pt x="755213" y="857"/>
                    <a:pt x="789217" y="30004"/>
                    <a:pt x="794456" y="70580"/>
                  </a:cubicBezTo>
                  <a:cubicBezTo>
                    <a:pt x="796742" y="88392"/>
                    <a:pt x="804457" y="90488"/>
                    <a:pt x="819030" y="90202"/>
                  </a:cubicBezTo>
                  <a:cubicBezTo>
                    <a:pt x="856368" y="89535"/>
                    <a:pt x="893611" y="89726"/>
                    <a:pt x="930949" y="90107"/>
                  </a:cubicBezTo>
                  <a:cubicBezTo>
                    <a:pt x="1001529" y="90773"/>
                    <a:pt x="1044487" y="131826"/>
                    <a:pt x="1045725" y="201835"/>
                  </a:cubicBezTo>
                  <a:cubicBezTo>
                    <a:pt x="1046868" y="268510"/>
                    <a:pt x="1046106" y="335185"/>
                    <a:pt x="1046106" y="401860"/>
                  </a:cubicBezTo>
                  <a:cubicBezTo>
                    <a:pt x="1046106" y="407384"/>
                    <a:pt x="1047154" y="414242"/>
                    <a:pt x="1044297" y="418148"/>
                  </a:cubicBezTo>
                  <a:cubicBezTo>
                    <a:pt x="1039725" y="424434"/>
                    <a:pt x="1032581" y="432816"/>
                    <a:pt x="1026294" y="432911"/>
                  </a:cubicBezTo>
                  <a:cubicBezTo>
                    <a:pt x="1020198" y="433007"/>
                    <a:pt x="1011626" y="425101"/>
                    <a:pt x="1008292" y="418624"/>
                  </a:cubicBezTo>
                  <a:cubicBezTo>
                    <a:pt x="1004958" y="412242"/>
                    <a:pt x="1006387" y="403193"/>
                    <a:pt x="1006292" y="395288"/>
                  </a:cubicBezTo>
                  <a:cubicBezTo>
                    <a:pt x="1006101" y="332613"/>
                    <a:pt x="1006578" y="269843"/>
                    <a:pt x="1005911" y="207169"/>
                  </a:cubicBezTo>
                  <a:cubicBezTo>
                    <a:pt x="1005339" y="154019"/>
                    <a:pt x="980860" y="130016"/>
                    <a:pt x="928377" y="129826"/>
                  </a:cubicBezTo>
                  <a:cubicBezTo>
                    <a:pt x="885610" y="129635"/>
                    <a:pt x="842938" y="129826"/>
                    <a:pt x="796456" y="129826"/>
                  </a:cubicBezTo>
                  <a:cubicBezTo>
                    <a:pt x="796456" y="149162"/>
                    <a:pt x="795123" y="166402"/>
                    <a:pt x="797313" y="183261"/>
                  </a:cubicBezTo>
                  <a:cubicBezTo>
                    <a:pt x="797980" y="188119"/>
                    <a:pt x="808458" y="194881"/>
                    <a:pt x="814744" y="195167"/>
                  </a:cubicBezTo>
                  <a:cubicBezTo>
                    <a:pt x="843224" y="196501"/>
                    <a:pt x="871894" y="195739"/>
                    <a:pt x="900469" y="195739"/>
                  </a:cubicBezTo>
                  <a:cubicBezTo>
                    <a:pt x="936950" y="195834"/>
                    <a:pt x="940665" y="199073"/>
                    <a:pt x="940665" y="234696"/>
                  </a:cubicBezTo>
                  <a:cubicBezTo>
                    <a:pt x="940760" y="403765"/>
                    <a:pt x="940665" y="572834"/>
                    <a:pt x="940569" y="741902"/>
                  </a:cubicBezTo>
                  <a:cubicBezTo>
                    <a:pt x="940569" y="837152"/>
                    <a:pt x="940093" y="932402"/>
                    <a:pt x="940760" y="1027652"/>
                  </a:cubicBezTo>
                  <a:cubicBezTo>
                    <a:pt x="940855" y="1046417"/>
                    <a:pt x="936093" y="1060609"/>
                    <a:pt x="922281" y="1074039"/>
                  </a:cubicBezTo>
                  <a:cubicBezTo>
                    <a:pt x="875609" y="1119378"/>
                    <a:pt x="830651" y="1166527"/>
                    <a:pt x="783597" y="1211390"/>
                  </a:cubicBezTo>
                  <a:cubicBezTo>
                    <a:pt x="773882" y="1220629"/>
                    <a:pt x="757594" y="1227868"/>
                    <a:pt x="744354" y="1227963"/>
                  </a:cubicBezTo>
                  <a:cubicBezTo>
                    <a:pt x="543567" y="1229011"/>
                    <a:pt x="342780" y="1228725"/>
                    <a:pt x="141898" y="1228630"/>
                  </a:cubicBezTo>
                  <a:cubicBezTo>
                    <a:pt x="110751" y="1228630"/>
                    <a:pt x="105989" y="1223867"/>
                    <a:pt x="105894" y="1192816"/>
                  </a:cubicBezTo>
                  <a:cubicBezTo>
                    <a:pt x="105798" y="1111853"/>
                    <a:pt x="105798" y="1030891"/>
                    <a:pt x="105894" y="949928"/>
                  </a:cubicBezTo>
                  <a:cubicBezTo>
                    <a:pt x="105894" y="942880"/>
                    <a:pt x="104655" y="934212"/>
                    <a:pt x="108084" y="929069"/>
                  </a:cubicBezTo>
                  <a:cubicBezTo>
                    <a:pt x="112275" y="922877"/>
                    <a:pt x="120657" y="916400"/>
                    <a:pt x="127515" y="916115"/>
                  </a:cubicBezTo>
                  <a:cubicBezTo>
                    <a:pt x="132754" y="915829"/>
                    <a:pt x="141517" y="924020"/>
                    <a:pt x="143327" y="930116"/>
                  </a:cubicBezTo>
                  <a:cubicBezTo>
                    <a:pt x="146280" y="940499"/>
                    <a:pt x="145422" y="952024"/>
                    <a:pt x="145422" y="963168"/>
                  </a:cubicBezTo>
                  <a:cubicBezTo>
                    <a:pt x="145518" y="1031462"/>
                    <a:pt x="145803" y="1099661"/>
                    <a:pt x="145232" y="1167956"/>
                  </a:cubicBezTo>
                  <a:cubicBezTo>
                    <a:pt x="145137" y="1183291"/>
                    <a:pt x="149899" y="1188720"/>
                    <a:pt x="165615" y="1188625"/>
                  </a:cubicBezTo>
                  <a:cubicBezTo>
                    <a:pt x="352115" y="1188149"/>
                    <a:pt x="538710" y="1188149"/>
                    <a:pt x="725209" y="1187958"/>
                  </a:cubicBezTo>
                  <a:cubicBezTo>
                    <a:pt x="728352" y="1187958"/>
                    <a:pt x="731496" y="1187196"/>
                    <a:pt x="739020" y="1186148"/>
                  </a:cubicBezTo>
                  <a:cubicBezTo>
                    <a:pt x="739020" y="1154430"/>
                    <a:pt x="739020" y="1122236"/>
                    <a:pt x="739020" y="1090136"/>
                  </a:cubicBezTo>
                  <a:cubicBezTo>
                    <a:pt x="739020" y="1027367"/>
                    <a:pt x="739020" y="1027367"/>
                    <a:pt x="800742" y="1027367"/>
                  </a:cubicBezTo>
                  <a:cubicBezTo>
                    <a:pt x="833127" y="1027367"/>
                    <a:pt x="865417" y="1027367"/>
                    <a:pt x="899136" y="1027367"/>
                  </a:cubicBezTo>
                  <a:cubicBezTo>
                    <a:pt x="899136" y="762286"/>
                    <a:pt x="899136" y="500729"/>
                    <a:pt x="899136" y="237173"/>
                  </a:cubicBezTo>
                  <a:cubicBezTo>
                    <a:pt x="865703" y="237173"/>
                    <a:pt x="832842" y="237173"/>
                    <a:pt x="799790" y="237173"/>
                  </a:cubicBezTo>
                  <a:cubicBezTo>
                    <a:pt x="794646" y="251079"/>
                    <a:pt x="791408" y="266033"/>
                    <a:pt x="784074" y="278606"/>
                  </a:cubicBezTo>
                  <a:cubicBezTo>
                    <a:pt x="769119" y="304133"/>
                    <a:pt x="745974" y="319469"/>
                    <a:pt x="715779" y="319564"/>
                  </a:cubicBezTo>
                  <a:cubicBezTo>
                    <a:pt x="587192" y="320040"/>
                    <a:pt x="458604" y="320326"/>
                    <a:pt x="330017" y="319373"/>
                  </a:cubicBezTo>
                  <a:cubicBezTo>
                    <a:pt x="291441" y="319088"/>
                    <a:pt x="260675" y="292418"/>
                    <a:pt x="252579" y="254032"/>
                  </a:cubicBezTo>
                  <a:cubicBezTo>
                    <a:pt x="249435" y="238982"/>
                    <a:pt x="243530" y="234410"/>
                    <a:pt x="229052" y="235077"/>
                  </a:cubicBezTo>
                  <a:cubicBezTo>
                    <a:pt x="209240" y="236030"/>
                    <a:pt x="189333" y="236411"/>
                    <a:pt x="169521" y="234887"/>
                  </a:cubicBezTo>
                  <a:cubicBezTo>
                    <a:pt x="150471" y="233458"/>
                    <a:pt x="145041" y="240602"/>
                    <a:pt x="145137" y="259080"/>
                  </a:cubicBezTo>
                  <a:cubicBezTo>
                    <a:pt x="145899" y="356711"/>
                    <a:pt x="145613" y="454343"/>
                    <a:pt x="145613" y="551974"/>
                  </a:cubicBezTo>
                  <a:cubicBezTo>
                    <a:pt x="145613" y="651986"/>
                    <a:pt x="145518" y="751999"/>
                    <a:pt x="145422" y="852011"/>
                  </a:cubicBezTo>
                  <a:cubicBezTo>
                    <a:pt x="145422" y="857536"/>
                    <a:pt x="146851" y="864299"/>
                    <a:pt x="144279" y="868394"/>
                  </a:cubicBezTo>
                  <a:cubicBezTo>
                    <a:pt x="139707" y="875443"/>
                    <a:pt x="131325" y="886587"/>
                    <a:pt x="126753" y="885635"/>
                  </a:cubicBezTo>
                  <a:cubicBezTo>
                    <a:pt x="118943" y="884015"/>
                    <a:pt x="111513" y="875157"/>
                    <a:pt x="106656" y="867537"/>
                  </a:cubicBezTo>
                  <a:cubicBezTo>
                    <a:pt x="103703" y="862965"/>
                    <a:pt x="105608" y="855155"/>
                    <a:pt x="105608" y="848868"/>
                  </a:cubicBezTo>
                  <a:cubicBezTo>
                    <a:pt x="105703" y="644843"/>
                    <a:pt x="105703" y="440912"/>
                    <a:pt x="105798" y="236887"/>
                  </a:cubicBezTo>
                  <a:cubicBezTo>
                    <a:pt x="105798" y="198882"/>
                    <a:pt x="108656" y="196025"/>
                    <a:pt x="146184" y="195929"/>
                  </a:cubicBezTo>
                  <a:cubicBezTo>
                    <a:pt x="173997" y="195834"/>
                    <a:pt x="201810" y="195167"/>
                    <a:pt x="229528" y="196215"/>
                  </a:cubicBezTo>
                  <a:cubicBezTo>
                    <a:pt x="245530" y="196787"/>
                    <a:pt x="250674" y="190691"/>
                    <a:pt x="249721" y="175451"/>
                  </a:cubicBezTo>
                  <a:cubicBezTo>
                    <a:pt x="248769" y="161449"/>
                    <a:pt x="249531" y="147257"/>
                    <a:pt x="249531" y="131540"/>
                  </a:cubicBezTo>
                  <a:cubicBezTo>
                    <a:pt x="195524" y="131540"/>
                    <a:pt x="144089" y="128969"/>
                    <a:pt x="92940" y="132493"/>
                  </a:cubicBezTo>
                  <a:cubicBezTo>
                    <a:pt x="59316" y="134779"/>
                    <a:pt x="39885" y="165735"/>
                    <a:pt x="39790" y="206121"/>
                  </a:cubicBezTo>
                  <a:cubicBezTo>
                    <a:pt x="39409" y="299752"/>
                    <a:pt x="39504" y="393478"/>
                    <a:pt x="39504" y="487109"/>
                  </a:cubicBezTo>
                  <a:cubicBezTo>
                    <a:pt x="39504" y="728377"/>
                    <a:pt x="39504" y="969740"/>
                    <a:pt x="39504" y="1211009"/>
                  </a:cubicBezTo>
                  <a:cubicBezTo>
                    <a:pt x="39504" y="1270826"/>
                    <a:pt x="63222" y="1294162"/>
                    <a:pt x="123610" y="1294162"/>
                  </a:cubicBezTo>
                  <a:cubicBezTo>
                    <a:pt x="387167" y="1294257"/>
                    <a:pt x="650628" y="1294352"/>
                    <a:pt x="914185" y="1294448"/>
                  </a:cubicBezTo>
                  <a:cubicBezTo>
                    <a:pt x="920567" y="1294448"/>
                    <a:pt x="926853" y="1294543"/>
                    <a:pt x="933235" y="1294352"/>
                  </a:cubicBezTo>
                  <a:cubicBezTo>
                    <a:pt x="981432" y="1292733"/>
                    <a:pt x="1005911" y="1268254"/>
                    <a:pt x="1006101" y="1219486"/>
                  </a:cubicBezTo>
                  <a:cubicBezTo>
                    <a:pt x="1006482" y="1090898"/>
                    <a:pt x="1006197" y="962311"/>
                    <a:pt x="1006292" y="833723"/>
                  </a:cubicBezTo>
                  <a:cubicBezTo>
                    <a:pt x="1006292" y="725805"/>
                    <a:pt x="1006292" y="617792"/>
                    <a:pt x="1006292" y="509873"/>
                  </a:cubicBezTo>
                  <a:cubicBezTo>
                    <a:pt x="1006292" y="504349"/>
                    <a:pt x="1006101" y="498729"/>
                    <a:pt x="1006387" y="493205"/>
                  </a:cubicBezTo>
                  <a:cubicBezTo>
                    <a:pt x="1006959" y="478631"/>
                    <a:pt x="1006863" y="462058"/>
                    <a:pt x="1027342" y="462820"/>
                  </a:cubicBezTo>
                  <a:cubicBezTo>
                    <a:pt x="1046106" y="463487"/>
                    <a:pt x="1045916" y="479298"/>
                    <a:pt x="1045916" y="493014"/>
                  </a:cubicBezTo>
                  <a:cubicBezTo>
                    <a:pt x="1046106" y="609695"/>
                    <a:pt x="1046297" y="726377"/>
                    <a:pt x="1046297" y="843058"/>
                  </a:cubicBezTo>
                  <a:cubicBezTo>
                    <a:pt x="1046297" y="965263"/>
                    <a:pt x="1046202" y="1087565"/>
                    <a:pt x="1046011" y="1209770"/>
                  </a:cubicBezTo>
                  <a:cubicBezTo>
                    <a:pt x="1045916" y="1293781"/>
                    <a:pt x="1005625" y="1334167"/>
                    <a:pt x="922281" y="1334167"/>
                  </a:cubicBezTo>
                  <a:cubicBezTo>
                    <a:pt x="655581" y="1334167"/>
                    <a:pt x="388881" y="1334167"/>
                    <a:pt x="122181" y="1334167"/>
                  </a:cubicBezTo>
                  <a:cubicBezTo>
                    <a:pt x="42076" y="1334167"/>
                    <a:pt x="166" y="1293019"/>
                    <a:pt x="166" y="1212437"/>
                  </a:cubicBezTo>
                  <a:cubicBezTo>
                    <a:pt x="-120" y="877157"/>
                    <a:pt x="-24" y="542163"/>
                    <a:pt x="357" y="207264"/>
                  </a:cubicBezTo>
                  <a:cubicBezTo>
                    <a:pt x="452" y="133064"/>
                    <a:pt x="43410" y="90583"/>
                    <a:pt x="117324" y="90107"/>
                  </a:cubicBezTo>
                  <a:cubicBezTo>
                    <a:pt x="160091" y="89726"/>
                    <a:pt x="202858" y="90011"/>
                    <a:pt x="247626" y="90011"/>
                  </a:cubicBezTo>
                  <a:close/>
                  <a:moveTo>
                    <a:pt x="290964" y="195453"/>
                  </a:moveTo>
                  <a:cubicBezTo>
                    <a:pt x="302204" y="195453"/>
                    <a:pt x="310776" y="195453"/>
                    <a:pt x="319349" y="195453"/>
                  </a:cubicBezTo>
                  <a:cubicBezTo>
                    <a:pt x="446889" y="195548"/>
                    <a:pt x="574333" y="195548"/>
                    <a:pt x="701873" y="195644"/>
                  </a:cubicBezTo>
                  <a:cubicBezTo>
                    <a:pt x="760642" y="195644"/>
                    <a:pt x="760642" y="195644"/>
                    <a:pt x="755975" y="136398"/>
                  </a:cubicBezTo>
                  <a:cubicBezTo>
                    <a:pt x="755880" y="135065"/>
                    <a:pt x="754546" y="133731"/>
                    <a:pt x="753213" y="131255"/>
                  </a:cubicBezTo>
                  <a:cubicBezTo>
                    <a:pt x="599860" y="131255"/>
                    <a:pt x="445936" y="131255"/>
                    <a:pt x="290964" y="131255"/>
                  </a:cubicBezTo>
                  <a:cubicBezTo>
                    <a:pt x="290964" y="152495"/>
                    <a:pt x="290964" y="172022"/>
                    <a:pt x="290964" y="195453"/>
                  </a:cubicBezTo>
                  <a:close/>
                  <a:moveTo>
                    <a:pt x="291822" y="87916"/>
                  </a:moveTo>
                  <a:cubicBezTo>
                    <a:pt x="447270" y="87916"/>
                    <a:pt x="601194" y="87916"/>
                    <a:pt x="755213" y="87916"/>
                  </a:cubicBezTo>
                  <a:cubicBezTo>
                    <a:pt x="752736" y="53721"/>
                    <a:pt x="738830" y="40386"/>
                    <a:pt x="704635" y="40291"/>
                  </a:cubicBezTo>
                  <a:cubicBezTo>
                    <a:pt x="584144" y="39815"/>
                    <a:pt x="463748" y="40005"/>
                    <a:pt x="343352" y="40005"/>
                  </a:cubicBezTo>
                  <a:cubicBezTo>
                    <a:pt x="337827" y="40005"/>
                    <a:pt x="332208" y="40386"/>
                    <a:pt x="326778" y="41434"/>
                  </a:cubicBezTo>
                  <a:cubicBezTo>
                    <a:pt x="302871" y="46006"/>
                    <a:pt x="292107" y="60103"/>
                    <a:pt x="291822" y="87916"/>
                  </a:cubicBezTo>
                  <a:close/>
                  <a:moveTo>
                    <a:pt x="754356" y="236506"/>
                  </a:moveTo>
                  <a:cubicBezTo>
                    <a:pt x="599193" y="236506"/>
                    <a:pt x="445746" y="236506"/>
                    <a:pt x="292107" y="236506"/>
                  </a:cubicBezTo>
                  <a:cubicBezTo>
                    <a:pt x="295060" y="266795"/>
                    <a:pt x="309538" y="280035"/>
                    <a:pt x="340875" y="280321"/>
                  </a:cubicBezTo>
                  <a:cubicBezTo>
                    <a:pt x="394025" y="280892"/>
                    <a:pt x="447174" y="280511"/>
                    <a:pt x="500324" y="280511"/>
                  </a:cubicBezTo>
                  <a:cubicBezTo>
                    <a:pt x="568523" y="280511"/>
                    <a:pt x="636817" y="280702"/>
                    <a:pt x="705016" y="280321"/>
                  </a:cubicBezTo>
                  <a:cubicBezTo>
                    <a:pt x="736544" y="280130"/>
                    <a:pt x="750831" y="267462"/>
                    <a:pt x="754356" y="236506"/>
                  </a:cubicBezTo>
                  <a:close/>
                  <a:moveTo>
                    <a:pt x="781026" y="1146143"/>
                  </a:moveTo>
                  <a:cubicBezTo>
                    <a:pt x="806076" y="1121569"/>
                    <a:pt x="833985" y="1094423"/>
                    <a:pt x="860464" y="1068515"/>
                  </a:cubicBezTo>
                  <a:cubicBezTo>
                    <a:pt x="836842" y="1068515"/>
                    <a:pt x="809696" y="1068515"/>
                    <a:pt x="781026" y="1068515"/>
                  </a:cubicBezTo>
                  <a:cubicBezTo>
                    <a:pt x="781026" y="1097185"/>
                    <a:pt x="781026" y="1124522"/>
                    <a:pt x="781026" y="11461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28" name="任意多边形: 形状 85"/>
            <p:cNvSpPr/>
            <p:nvPr>
              <p:custDataLst>
                <p:tags r:id="rId32"/>
              </p:custDataLst>
            </p:nvPr>
          </p:nvSpPr>
          <p:spPr>
            <a:xfrm>
              <a:off x="2957751" y="7222326"/>
              <a:ext cx="394440" cy="40454"/>
            </a:xfrm>
            <a:custGeom>
              <a:avLst/>
              <a:gdLst>
                <a:gd name="connsiteX0" fmla="*/ 196511 w 394440"/>
                <a:gd name="connsiteY0" fmla="*/ 40268 h 40454"/>
                <a:gd name="connsiteX1" fmla="*/ 29919 w 394440"/>
                <a:gd name="connsiteY1" fmla="*/ 40268 h 40454"/>
                <a:gd name="connsiteX2" fmla="*/ 10 w 394440"/>
                <a:gd name="connsiteY2" fmla="*/ 21218 h 40454"/>
                <a:gd name="connsiteX3" fmla="*/ 30681 w 394440"/>
                <a:gd name="connsiteY3" fmla="*/ 454 h 40454"/>
                <a:gd name="connsiteX4" fmla="*/ 361484 w 394440"/>
                <a:gd name="connsiteY4" fmla="*/ 454 h 40454"/>
                <a:gd name="connsiteX5" fmla="*/ 373200 w 394440"/>
                <a:gd name="connsiteY5" fmla="*/ 1025 h 40454"/>
                <a:gd name="connsiteX6" fmla="*/ 394441 w 394440"/>
                <a:gd name="connsiteY6" fmla="*/ 19504 h 40454"/>
                <a:gd name="connsiteX7" fmla="*/ 372533 w 394440"/>
                <a:gd name="connsiteY7" fmla="*/ 38840 h 40454"/>
                <a:gd name="connsiteX8" fmla="*/ 306049 w 394440"/>
                <a:gd name="connsiteY8" fmla="*/ 39982 h 40454"/>
                <a:gd name="connsiteX9" fmla="*/ 196606 w 394440"/>
                <a:gd name="connsiteY9" fmla="*/ 39982 h 40454"/>
                <a:gd name="connsiteX10" fmla="*/ 196511 w 394440"/>
                <a:gd name="connsiteY10" fmla="*/ 40268 h 40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4440" h="40454">
                  <a:moveTo>
                    <a:pt x="196511" y="40268"/>
                  </a:moveTo>
                  <a:cubicBezTo>
                    <a:pt x="140980" y="40268"/>
                    <a:pt x="85450" y="40268"/>
                    <a:pt x="29919" y="40268"/>
                  </a:cubicBezTo>
                  <a:cubicBezTo>
                    <a:pt x="15727" y="40268"/>
                    <a:pt x="487" y="39411"/>
                    <a:pt x="10" y="21218"/>
                  </a:cubicBezTo>
                  <a:cubicBezTo>
                    <a:pt x="-466" y="1406"/>
                    <a:pt x="15631" y="454"/>
                    <a:pt x="30681" y="454"/>
                  </a:cubicBezTo>
                  <a:cubicBezTo>
                    <a:pt x="140980" y="454"/>
                    <a:pt x="251185" y="454"/>
                    <a:pt x="361484" y="454"/>
                  </a:cubicBezTo>
                  <a:cubicBezTo>
                    <a:pt x="365485" y="454"/>
                    <a:pt x="370533" y="-880"/>
                    <a:pt x="373200" y="1025"/>
                  </a:cubicBezTo>
                  <a:cubicBezTo>
                    <a:pt x="380820" y="6454"/>
                    <a:pt x="387392" y="13217"/>
                    <a:pt x="394441" y="19504"/>
                  </a:cubicBezTo>
                  <a:cubicBezTo>
                    <a:pt x="387202" y="26267"/>
                    <a:pt x="380534" y="37887"/>
                    <a:pt x="372533" y="38840"/>
                  </a:cubicBezTo>
                  <a:cubicBezTo>
                    <a:pt x="350626" y="41602"/>
                    <a:pt x="328242" y="39982"/>
                    <a:pt x="306049" y="39982"/>
                  </a:cubicBezTo>
                  <a:cubicBezTo>
                    <a:pt x="269568" y="39982"/>
                    <a:pt x="233087" y="39982"/>
                    <a:pt x="196606" y="39982"/>
                  </a:cubicBezTo>
                  <a:cubicBezTo>
                    <a:pt x="196511" y="40173"/>
                    <a:pt x="196511" y="40268"/>
                    <a:pt x="196511" y="402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29" name="任意多边形: 形状 86"/>
            <p:cNvSpPr/>
            <p:nvPr>
              <p:custDataLst>
                <p:tags r:id="rId33"/>
              </p:custDataLst>
            </p:nvPr>
          </p:nvSpPr>
          <p:spPr>
            <a:xfrm>
              <a:off x="2957760" y="7451666"/>
              <a:ext cx="393867" cy="39814"/>
            </a:xfrm>
            <a:custGeom>
              <a:avLst/>
              <a:gdLst>
                <a:gd name="connsiteX0" fmla="*/ 195264 w 393867"/>
                <a:gd name="connsiteY0" fmla="*/ 0 h 39814"/>
                <a:gd name="connsiteX1" fmla="*/ 364238 w 393867"/>
                <a:gd name="connsiteY1" fmla="*/ 0 h 39814"/>
                <a:gd name="connsiteX2" fmla="*/ 393860 w 393867"/>
                <a:gd name="connsiteY2" fmla="*/ 19336 h 39814"/>
                <a:gd name="connsiteX3" fmla="*/ 365095 w 393867"/>
                <a:gd name="connsiteY3" fmla="*/ 39624 h 39814"/>
                <a:gd name="connsiteX4" fmla="*/ 29529 w 393867"/>
                <a:gd name="connsiteY4" fmla="*/ 39815 h 39814"/>
                <a:gd name="connsiteX5" fmla="*/ 2 w 393867"/>
                <a:gd name="connsiteY5" fmla="*/ 20288 h 39814"/>
                <a:gd name="connsiteX6" fmla="*/ 30958 w 393867"/>
                <a:gd name="connsiteY6" fmla="*/ 0 h 39814"/>
                <a:gd name="connsiteX7" fmla="*/ 195264 w 393867"/>
                <a:gd name="connsiteY7" fmla="*/ 0 h 39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3867" h="39814">
                  <a:moveTo>
                    <a:pt x="195264" y="0"/>
                  </a:moveTo>
                  <a:cubicBezTo>
                    <a:pt x="251557" y="0"/>
                    <a:pt x="307945" y="0"/>
                    <a:pt x="364238" y="0"/>
                  </a:cubicBezTo>
                  <a:cubicBezTo>
                    <a:pt x="378430" y="0"/>
                    <a:pt x="393479" y="1238"/>
                    <a:pt x="393860" y="19336"/>
                  </a:cubicBezTo>
                  <a:cubicBezTo>
                    <a:pt x="394241" y="37529"/>
                    <a:pt x="379573" y="39624"/>
                    <a:pt x="365095" y="39624"/>
                  </a:cubicBezTo>
                  <a:cubicBezTo>
                    <a:pt x="253271" y="39719"/>
                    <a:pt x="141353" y="39815"/>
                    <a:pt x="29529" y="39815"/>
                  </a:cubicBezTo>
                  <a:cubicBezTo>
                    <a:pt x="15337" y="39815"/>
                    <a:pt x="97" y="38481"/>
                    <a:pt x="2" y="20288"/>
                  </a:cubicBezTo>
                  <a:cubicBezTo>
                    <a:pt x="-189" y="286"/>
                    <a:pt x="16099" y="0"/>
                    <a:pt x="30958" y="0"/>
                  </a:cubicBezTo>
                  <a:cubicBezTo>
                    <a:pt x="85822" y="0"/>
                    <a:pt x="140495" y="0"/>
                    <a:pt x="19526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30" name="任意多边形: 形状 87"/>
            <p:cNvSpPr/>
            <p:nvPr>
              <p:custDataLst>
                <p:tags r:id="rId34"/>
              </p:custDataLst>
            </p:nvPr>
          </p:nvSpPr>
          <p:spPr>
            <a:xfrm>
              <a:off x="2957881" y="7680361"/>
              <a:ext cx="393841" cy="40004"/>
            </a:xfrm>
            <a:custGeom>
              <a:avLst/>
              <a:gdLst>
                <a:gd name="connsiteX0" fmla="*/ 195143 w 393841"/>
                <a:gd name="connsiteY0" fmla="*/ 40005 h 40004"/>
                <a:gd name="connsiteX1" fmla="*/ 28550 w 393841"/>
                <a:gd name="connsiteY1" fmla="*/ 40005 h 40004"/>
                <a:gd name="connsiteX2" fmla="*/ 71 w 393841"/>
                <a:gd name="connsiteY2" fmla="*/ 21717 h 40004"/>
                <a:gd name="connsiteX3" fmla="*/ 29503 w 393841"/>
                <a:gd name="connsiteY3" fmla="*/ 0 h 40004"/>
                <a:gd name="connsiteX4" fmla="*/ 241339 w 393841"/>
                <a:gd name="connsiteY4" fmla="*/ 0 h 40004"/>
                <a:gd name="connsiteX5" fmla="*/ 365069 w 393841"/>
                <a:gd name="connsiteY5" fmla="*/ 0 h 40004"/>
                <a:gd name="connsiteX6" fmla="*/ 393834 w 393841"/>
                <a:gd name="connsiteY6" fmla="*/ 20288 h 40004"/>
                <a:gd name="connsiteX7" fmla="*/ 364211 w 393841"/>
                <a:gd name="connsiteY7" fmla="*/ 39910 h 40004"/>
                <a:gd name="connsiteX8" fmla="*/ 195238 w 393841"/>
                <a:gd name="connsiteY8" fmla="*/ 39910 h 40004"/>
                <a:gd name="connsiteX9" fmla="*/ 195143 w 393841"/>
                <a:gd name="connsiteY9" fmla="*/ 40005 h 40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3841" h="40004">
                  <a:moveTo>
                    <a:pt x="195143" y="40005"/>
                  </a:moveTo>
                  <a:cubicBezTo>
                    <a:pt x="139612" y="40005"/>
                    <a:pt x="84081" y="40005"/>
                    <a:pt x="28550" y="40005"/>
                  </a:cubicBezTo>
                  <a:cubicBezTo>
                    <a:pt x="15120" y="40005"/>
                    <a:pt x="1118" y="38195"/>
                    <a:pt x="71" y="21717"/>
                  </a:cubicBezTo>
                  <a:cubicBezTo>
                    <a:pt x="-1168" y="1715"/>
                    <a:pt x="14072" y="0"/>
                    <a:pt x="29503" y="0"/>
                  </a:cubicBezTo>
                  <a:cubicBezTo>
                    <a:pt x="100083" y="95"/>
                    <a:pt x="170759" y="0"/>
                    <a:pt x="241339" y="0"/>
                  </a:cubicBezTo>
                  <a:cubicBezTo>
                    <a:pt x="282582" y="0"/>
                    <a:pt x="323825" y="0"/>
                    <a:pt x="365069" y="0"/>
                  </a:cubicBezTo>
                  <a:cubicBezTo>
                    <a:pt x="379547" y="0"/>
                    <a:pt x="394215" y="2096"/>
                    <a:pt x="393834" y="20288"/>
                  </a:cubicBezTo>
                  <a:cubicBezTo>
                    <a:pt x="393453" y="38386"/>
                    <a:pt x="378404" y="39910"/>
                    <a:pt x="364211" y="39910"/>
                  </a:cubicBezTo>
                  <a:cubicBezTo>
                    <a:pt x="307919" y="40005"/>
                    <a:pt x="251531" y="39910"/>
                    <a:pt x="195238" y="39910"/>
                  </a:cubicBezTo>
                  <a:cubicBezTo>
                    <a:pt x="195143" y="40005"/>
                    <a:pt x="195143" y="40005"/>
                    <a:pt x="195143" y="400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31" name="任意多边形: 形状 88"/>
            <p:cNvSpPr/>
            <p:nvPr>
              <p:custDataLst>
                <p:tags r:id="rId35"/>
              </p:custDataLst>
            </p:nvPr>
          </p:nvSpPr>
          <p:spPr>
            <a:xfrm>
              <a:off x="2735315" y="7181510"/>
              <a:ext cx="158412" cy="199877"/>
            </a:xfrm>
            <a:custGeom>
              <a:avLst/>
              <a:gdLst>
                <a:gd name="connsiteX0" fmla="*/ 69284 w 158412"/>
                <a:gd name="connsiteY0" fmla="*/ 134996 h 199877"/>
                <a:gd name="connsiteX1" fmla="*/ 93192 w 158412"/>
                <a:gd name="connsiteY1" fmla="*/ 81466 h 199877"/>
                <a:gd name="connsiteX2" fmla="*/ 121862 w 158412"/>
                <a:gd name="connsiteY2" fmla="*/ 16220 h 199877"/>
                <a:gd name="connsiteX3" fmla="*/ 149294 w 158412"/>
                <a:gd name="connsiteY3" fmla="*/ 3456 h 199877"/>
                <a:gd name="connsiteX4" fmla="*/ 158343 w 158412"/>
                <a:gd name="connsiteY4" fmla="*/ 31079 h 199877"/>
                <a:gd name="connsiteX5" fmla="*/ 155771 w 158412"/>
                <a:gd name="connsiteY5" fmla="*/ 37651 h 199877"/>
                <a:gd name="connsiteX6" fmla="*/ 93382 w 158412"/>
                <a:gd name="connsiteY6" fmla="*/ 178716 h 199877"/>
                <a:gd name="connsiteX7" fmla="*/ 71856 w 158412"/>
                <a:gd name="connsiteY7" fmla="*/ 199862 h 199877"/>
                <a:gd name="connsiteX8" fmla="*/ 48424 w 158412"/>
                <a:gd name="connsiteY8" fmla="*/ 181288 h 199877"/>
                <a:gd name="connsiteX9" fmla="*/ 5181 w 158412"/>
                <a:gd name="connsiteY9" fmla="*/ 99468 h 199877"/>
                <a:gd name="connsiteX10" fmla="*/ 10801 w 158412"/>
                <a:gd name="connsiteY10" fmla="*/ 66702 h 199877"/>
                <a:gd name="connsiteX11" fmla="*/ 40804 w 158412"/>
                <a:gd name="connsiteY11" fmla="*/ 81180 h 199877"/>
                <a:gd name="connsiteX12" fmla="*/ 69284 w 158412"/>
                <a:gd name="connsiteY12" fmla="*/ 134996 h 199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412" h="199877">
                  <a:moveTo>
                    <a:pt x="69284" y="134996"/>
                  </a:moveTo>
                  <a:cubicBezTo>
                    <a:pt x="78619" y="114137"/>
                    <a:pt x="85953" y="97849"/>
                    <a:pt x="93192" y="81466"/>
                  </a:cubicBezTo>
                  <a:cubicBezTo>
                    <a:pt x="102812" y="59749"/>
                    <a:pt x="112242" y="37937"/>
                    <a:pt x="121862" y="16220"/>
                  </a:cubicBezTo>
                  <a:cubicBezTo>
                    <a:pt x="127291" y="3932"/>
                    <a:pt x="137007" y="-5307"/>
                    <a:pt x="149294" y="3456"/>
                  </a:cubicBezTo>
                  <a:cubicBezTo>
                    <a:pt x="155676" y="8028"/>
                    <a:pt x="155866" y="21458"/>
                    <a:pt x="158343" y="31079"/>
                  </a:cubicBezTo>
                  <a:cubicBezTo>
                    <a:pt x="158819" y="32888"/>
                    <a:pt x="156724" y="35460"/>
                    <a:pt x="155771" y="37651"/>
                  </a:cubicBezTo>
                  <a:cubicBezTo>
                    <a:pt x="135102" y="84800"/>
                    <a:pt x="115004" y="132139"/>
                    <a:pt x="93382" y="178716"/>
                  </a:cubicBezTo>
                  <a:cubicBezTo>
                    <a:pt x="89191" y="187670"/>
                    <a:pt x="79666" y="199290"/>
                    <a:pt x="71856" y="199862"/>
                  </a:cubicBezTo>
                  <a:cubicBezTo>
                    <a:pt x="64331" y="200338"/>
                    <a:pt x="53377" y="189670"/>
                    <a:pt x="48424" y="181288"/>
                  </a:cubicBezTo>
                  <a:cubicBezTo>
                    <a:pt x="32803" y="154713"/>
                    <a:pt x="19278" y="126900"/>
                    <a:pt x="5181" y="99468"/>
                  </a:cubicBezTo>
                  <a:cubicBezTo>
                    <a:pt x="-1010" y="87371"/>
                    <a:pt x="-4249" y="74227"/>
                    <a:pt x="10801" y="66702"/>
                  </a:cubicBezTo>
                  <a:cubicBezTo>
                    <a:pt x="25374" y="59368"/>
                    <a:pt x="34327" y="68607"/>
                    <a:pt x="40804" y="81180"/>
                  </a:cubicBezTo>
                  <a:cubicBezTo>
                    <a:pt x="49282" y="97658"/>
                    <a:pt x="58235" y="114041"/>
                    <a:pt x="69284" y="1349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32" name="任意多边形: 形状 89"/>
            <p:cNvSpPr/>
            <p:nvPr>
              <p:custDataLst>
                <p:tags r:id="rId36"/>
              </p:custDataLst>
            </p:nvPr>
          </p:nvSpPr>
          <p:spPr>
            <a:xfrm>
              <a:off x="2738636" y="7412423"/>
              <a:ext cx="155100" cy="200050"/>
            </a:xfrm>
            <a:custGeom>
              <a:avLst/>
              <a:gdLst>
                <a:gd name="connsiteX0" fmla="*/ 66058 w 155100"/>
                <a:gd name="connsiteY0" fmla="*/ 132969 h 200050"/>
                <a:gd name="connsiteX1" fmla="*/ 110445 w 155100"/>
                <a:gd name="connsiteY1" fmla="*/ 32004 h 200050"/>
                <a:gd name="connsiteX2" fmla="*/ 119494 w 155100"/>
                <a:gd name="connsiteY2" fmla="*/ 12954 h 200050"/>
                <a:gd name="connsiteX3" fmla="*/ 145783 w 155100"/>
                <a:gd name="connsiteY3" fmla="*/ 0 h 200050"/>
                <a:gd name="connsiteX4" fmla="*/ 154546 w 155100"/>
                <a:gd name="connsiteY4" fmla="*/ 27718 h 200050"/>
                <a:gd name="connsiteX5" fmla="*/ 86347 w 155100"/>
                <a:gd name="connsiteY5" fmla="*/ 184499 h 200050"/>
                <a:gd name="connsiteX6" fmla="*/ 48723 w 155100"/>
                <a:gd name="connsiteY6" fmla="*/ 186214 h 200050"/>
                <a:gd name="connsiteX7" fmla="*/ 907 w 155100"/>
                <a:gd name="connsiteY7" fmla="*/ 93440 h 200050"/>
                <a:gd name="connsiteX8" fmla="*/ 6527 w 155100"/>
                <a:gd name="connsiteY8" fmla="*/ 64389 h 200050"/>
                <a:gd name="connsiteX9" fmla="*/ 35102 w 155100"/>
                <a:gd name="connsiteY9" fmla="*/ 76676 h 200050"/>
                <a:gd name="connsiteX10" fmla="*/ 66058 w 155100"/>
                <a:gd name="connsiteY10" fmla="*/ 132969 h 20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5100" h="200050">
                  <a:moveTo>
                    <a:pt x="66058" y="132969"/>
                  </a:moveTo>
                  <a:cubicBezTo>
                    <a:pt x="82537" y="95536"/>
                    <a:pt x="96538" y="63722"/>
                    <a:pt x="110445" y="32004"/>
                  </a:cubicBezTo>
                  <a:cubicBezTo>
                    <a:pt x="113302" y="25527"/>
                    <a:pt x="114636" y="16955"/>
                    <a:pt x="119494" y="12954"/>
                  </a:cubicBezTo>
                  <a:cubicBezTo>
                    <a:pt x="126923" y="6953"/>
                    <a:pt x="136924" y="4191"/>
                    <a:pt x="145783" y="0"/>
                  </a:cubicBezTo>
                  <a:cubicBezTo>
                    <a:pt x="149021" y="9335"/>
                    <a:pt x="157308" y="20860"/>
                    <a:pt x="154546" y="27718"/>
                  </a:cubicBezTo>
                  <a:cubicBezTo>
                    <a:pt x="133114" y="80486"/>
                    <a:pt x="110064" y="132683"/>
                    <a:pt x="86347" y="184499"/>
                  </a:cubicBezTo>
                  <a:cubicBezTo>
                    <a:pt x="77107" y="204597"/>
                    <a:pt x="59581" y="205264"/>
                    <a:pt x="48723" y="186214"/>
                  </a:cubicBezTo>
                  <a:cubicBezTo>
                    <a:pt x="31578" y="155924"/>
                    <a:pt x="15100" y="125158"/>
                    <a:pt x="907" y="93440"/>
                  </a:cubicBezTo>
                  <a:cubicBezTo>
                    <a:pt x="-2426" y="86106"/>
                    <a:pt x="4336" y="74200"/>
                    <a:pt x="6527" y="64389"/>
                  </a:cubicBezTo>
                  <a:cubicBezTo>
                    <a:pt x="16338" y="68294"/>
                    <a:pt x="29673" y="69533"/>
                    <a:pt x="35102" y="76676"/>
                  </a:cubicBezTo>
                  <a:cubicBezTo>
                    <a:pt x="46723" y="92202"/>
                    <a:pt x="54247" y="110776"/>
                    <a:pt x="66058" y="13296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33" name="任意多边形: 形状 90"/>
            <p:cNvSpPr/>
            <p:nvPr>
              <p:custDataLst>
                <p:tags r:id="rId37"/>
              </p:custDataLst>
            </p:nvPr>
          </p:nvSpPr>
          <p:spPr>
            <a:xfrm>
              <a:off x="2957570" y="7759324"/>
              <a:ext cx="259005" cy="40290"/>
            </a:xfrm>
            <a:custGeom>
              <a:avLst/>
              <a:gdLst>
                <a:gd name="connsiteX0" fmla="*/ 128874 w 259005"/>
                <a:gd name="connsiteY0" fmla="*/ 40195 h 40290"/>
                <a:gd name="connsiteX1" fmla="*/ 26575 w 259005"/>
                <a:gd name="connsiteY1" fmla="*/ 40195 h 40290"/>
                <a:gd name="connsiteX2" fmla="*/ 1 w 259005"/>
                <a:gd name="connsiteY2" fmla="*/ 20288 h 40290"/>
                <a:gd name="connsiteX3" fmla="*/ 26575 w 259005"/>
                <a:gd name="connsiteY3" fmla="*/ 0 h 40290"/>
                <a:gd name="connsiteX4" fmla="*/ 233649 w 259005"/>
                <a:gd name="connsiteY4" fmla="*/ 190 h 40290"/>
                <a:gd name="connsiteX5" fmla="*/ 258985 w 259005"/>
                <a:gd name="connsiteY5" fmla="*/ 18955 h 40290"/>
                <a:gd name="connsiteX6" fmla="*/ 233744 w 259005"/>
                <a:gd name="connsiteY6" fmla="*/ 40291 h 40290"/>
                <a:gd name="connsiteX7" fmla="*/ 129064 w 259005"/>
                <a:gd name="connsiteY7" fmla="*/ 40291 h 40290"/>
                <a:gd name="connsiteX8" fmla="*/ 128874 w 259005"/>
                <a:gd name="connsiteY8" fmla="*/ 40195 h 40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05" h="40290">
                  <a:moveTo>
                    <a:pt x="128874" y="40195"/>
                  </a:moveTo>
                  <a:cubicBezTo>
                    <a:pt x="94774" y="40195"/>
                    <a:pt x="60675" y="40100"/>
                    <a:pt x="26575" y="40195"/>
                  </a:cubicBezTo>
                  <a:cubicBezTo>
                    <a:pt x="12574" y="40195"/>
                    <a:pt x="1" y="36957"/>
                    <a:pt x="1" y="20288"/>
                  </a:cubicBezTo>
                  <a:cubicBezTo>
                    <a:pt x="-95" y="3619"/>
                    <a:pt x="12669" y="0"/>
                    <a:pt x="26575" y="0"/>
                  </a:cubicBezTo>
                  <a:cubicBezTo>
                    <a:pt x="95632" y="0"/>
                    <a:pt x="164593" y="95"/>
                    <a:pt x="233649" y="190"/>
                  </a:cubicBezTo>
                  <a:cubicBezTo>
                    <a:pt x="246603" y="190"/>
                    <a:pt x="258414" y="3429"/>
                    <a:pt x="258985" y="18955"/>
                  </a:cubicBezTo>
                  <a:cubicBezTo>
                    <a:pt x="259557" y="35528"/>
                    <a:pt x="248127" y="40291"/>
                    <a:pt x="233744" y="40291"/>
                  </a:cubicBezTo>
                  <a:cubicBezTo>
                    <a:pt x="198883" y="40291"/>
                    <a:pt x="163926" y="40291"/>
                    <a:pt x="129064" y="40291"/>
                  </a:cubicBezTo>
                  <a:cubicBezTo>
                    <a:pt x="128874" y="40195"/>
                    <a:pt x="128874" y="40195"/>
                    <a:pt x="128874" y="40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34" name="任意多边形: 形状 91"/>
            <p:cNvSpPr/>
            <p:nvPr>
              <p:custDataLst>
                <p:tags r:id="rId38"/>
              </p:custDataLst>
            </p:nvPr>
          </p:nvSpPr>
          <p:spPr>
            <a:xfrm>
              <a:off x="2957563" y="7302081"/>
              <a:ext cx="258743" cy="40047"/>
            </a:xfrm>
            <a:custGeom>
              <a:avLst/>
              <a:gdLst>
                <a:gd name="connsiteX0" fmla="*/ 131072 w 258743"/>
                <a:gd name="connsiteY0" fmla="*/ 42 h 40047"/>
                <a:gd name="connsiteX1" fmla="*/ 230989 w 258743"/>
                <a:gd name="connsiteY1" fmla="*/ 42 h 40047"/>
                <a:gd name="connsiteX2" fmla="*/ 258707 w 258743"/>
                <a:gd name="connsiteY2" fmla="*/ 20807 h 40047"/>
                <a:gd name="connsiteX3" fmla="*/ 231370 w 258743"/>
                <a:gd name="connsiteY3" fmla="*/ 40047 h 40047"/>
                <a:gd name="connsiteX4" fmla="*/ 26869 w 258743"/>
                <a:gd name="connsiteY4" fmla="*/ 40047 h 40047"/>
                <a:gd name="connsiteX5" fmla="*/ 8 w 258743"/>
                <a:gd name="connsiteY5" fmla="*/ 20235 h 40047"/>
                <a:gd name="connsiteX6" fmla="*/ 26488 w 258743"/>
                <a:gd name="connsiteY6" fmla="*/ 138 h 40047"/>
                <a:gd name="connsiteX7" fmla="*/ 131072 w 258743"/>
                <a:gd name="connsiteY7" fmla="*/ 42 h 40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743" h="40047">
                  <a:moveTo>
                    <a:pt x="131072" y="42"/>
                  </a:moveTo>
                  <a:cubicBezTo>
                    <a:pt x="164410" y="42"/>
                    <a:pt x="197652" y="-53"/>
                    <a:pt x="230989" y="42"/>
                  </a:cubicBezTo>
                  <a:cubicBezTo>
                    <a:pt x="245277" y="42"/>
                    <a:pt x="259564" y="1757"/>
                    <a:pt x="258707" y="20807"/>
                  </a:cubicBezTo>
                  <a:cubicBezTo>
                    <a:pt x="258040" y="37761"/>
                    <a:pt x="245182" y="40047"/>
                    <a:pt x="231370" y="40047"/>
                  </a:cubicBezTo>
                  <a:cubicBezTo>
                    <a:pt x="163171" y="39952"/>
                    <a:pt x="95068" y="39952"/>
                    <a:pt x="26869" y="40047"/>
                  </a:cubicBezTo>
                  <a:cubicBezTo>
                    <a:pt x="12772" y="40047"/>
                    <a:pt x="389" y="36618"/>
                    <a:pt x="8" y="20235"/>
                  </a:cubicBezTo>
                  <a:cubicBezTo>
                    <a:pt x="-373" y="3281"/>
                    <a:pt x="12676" y="233"/>
                    <a:pt x="26488" y="138"/>
                  </a:cubicBezTo>
                  <a:cubicBezTo>
                    <a:pt x="61349" y="42"/>
                    <a:pt x="96211" y="138"/>
                    <a:pt x="131072" y="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35" name="任意多边形: 形状 92"/>
            <p:cNvSpPr/>
            <p:nvPr>
              <p:custDataLst>
                <p:tags r:id="rId39"/>
              </p:custDataLst>
            </p:nvPr>
          </p:nvSpPr>
          <p:spPr>
            <a:xfrm>
              <a:off x="2957563" y="7530652"/>
              <a:ext cx="258844" cy="40118"/>
            </a:xfrm>
            <a:custGeom>
              <a:avLst/>
              <a:gdLst>
                <a:gd name="connsiteX0" fmla="*/ 126881 w 258844"/>
                <a:gd name="connsiteY0" fmla="*/ 40076 h 40118"/>
                <a:gd name="connsiteX1" fmla="*/ 26964 w 258844"/>
                <a:gd name="connsiteY1" fmla="*/ 40076 h 40118"/>
                <a:gd name="connsiteX2" fmla="*/ 8 w 258844"/>
                <a:gd name="connsiteY2" fmla="*/ 20455 h 40118"/>
                <a:gd name="connsiteX3" fmla="*/ 26297 w 258844"/>
                <a:gd name="connsiteY3" fmla="*/ 71 h 40118"/>
                <a:gd name="connsiteX4" fmla="*/ 233276 w 258844"/>
                <a:gd name="connsiteY4" fmla="*/ 71 h 40118"/>
                <a:gd name="connsiteX5" fmla="*/ 258803 w 258844"/>
                <a:gd name="connsiteY5" fmla="*/ 20836 h 40118"/>
                <a:gd name="connsiteX6" fmla="*/ 231561 w 258844"/>
                <a:gd name="connsiteY6" fmla="*/ 40076 h 40118"/>
                <a:gd name="connsiteX7" fmla="*/ 126881 w 258844"/>
                <a:gd name="connsiteY7" fmla="*/ 40076 h 40118"/>
                <a:gd name="connsiteX8" fmla="*/ 126881 w 258844"/>
                <a:gd name="connsiteY8" fmla="*/ 40076 h 4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8844" h="40118">
                  <a:moveTo>
                    <a:pt x="126881" y="40076"/>
                  </a:moveTo>
                  <a:cubicBezTo>
                    <a:pt x="93544" y="40076"/>
                    <a:pt x="60302" y="39981"/>
                    <a:pt x="26964" y="40076"/>
                  </a:cubicBezTo>
                  <a:cubicBezTo>
                    <a:pt x="12962" y="40172"/>
                    <a:pt x="389" y="37028"/>
                    <a:pt x="8" y="20455"/>
                  </a:cubicBezTo>
                  <a:cubicBezTo>
                    <a:pt x="-373" y="3596"/>
                    <a:pt x="12391" y="71"/>
                    <a:pt x="26297" y="71"/>
                  </a:cubicBezTo>
                  <a:cubicBezTo>
                    <a:pt x="95258" y="-24"/>
                    <a:pt x="164315" y="-24"/>
                    <a:pt x="233276" y="71"/>
                  </a:cubicBezTo>
                  <a:cubicBezTo>
                    <a:pt x="247182" y="71"/>
                    <a:pt x="259660" y="3500"/>
                    <a:pt x="258803" y="20836"/>
                  </a:cubicBezTo>
                  <a:cubicBezTo>
                    <a:pt x="258041" y="37790"/>
                    <a:pt x="245277" y="40172"/>
                    <a:pt x="231561" y="40076"/>
                  </a:cubicBezTo>
                  <a:cubicBezTo>
                    <a:pt x="196604" y="40076"/>
                    <a:pt x="161743" y="40172"/>
                    <a:pt x="126881" y="40076"/>
                  </a:cubicBezTo>
                  <a:cubicBezTo>
                    <a:pt x="126881" y="40076"/>
                    <a:pt x="126881" y="40076"/>
                    <a:pt x="126881" y="40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</p:grpSp>
      <p:grpSp>
        <p:nvGrpSpPr>
          <p:cNvPr id="336" name="组合 335"/>
          <p:cNvGrpSpPr/>
          <p:nvPr>
            <p:custDataLst>
              <p:tags r:id="rId40"/>
            </p:custDataLst>
          </p:nvPr>
        </p:nvGrpSpPr>
        <p:grpSpPr>
          <a:xfrm>
            <a:off x="3432175" y="4741545"/>
            <a:ext cx="509905" cy="609600"/>
            <a:chOff x="-3317578" y="4357736"/>
            <a:chExt cx="1116568" cy="1333998"/>
          </a:xfrm>
          <a:solidFill>
            <a:schemeClr val="bg1"/>
          </a:solidFill>
        </p:grpSpPr>
        <p:sp>
          <p:nvSpPr>
            <p:cNvPr id="337" name="任意多边形: 形状 110"/>
            <p:cNvSpPr/>
            <p:nvPr>
              <p:custDataLst>
                <p:tags r:id="rId41"/>
              </p:custDataLst>
            </p:nvPr>
          </p:nvSpPr>
          <p:spPr>
            <a:xfrm>
              <a:off x="-3317578" y="4358596"/>
              <a:ext cx="1116568" cy="1333138"/>
            </a:xfrm>
            <a:custGeom>
              <a:avLst/>
              <a:gdLst>
                <a:gd name="connsiteX0" fmla="*/ 1022646 w 1116568"/>
                <a:gd name="connsiteY0" fmla="*/ 40392 h 1333138"/>
                <a:gd name="connsiteX1" fmla="*/ 896059 w 1116568"/>
                <a:gd name="connsiteY1" fmla="*/ 40392 h 1333138"/>
                <a:gd name="connsiteX2" fmla="*/ 896059 w 1116568"/>
                <a:gd name="connsiteY2" fmla="*/ 798868 h 1333138"/>
                <a:gd name="connsiteX3" fmla="*/ 1021313 w 1116568"/>
                <a:gd name="connsiteY3" fmla="*/ 798868 h 1333138"/>
                <a:gd name="connsiteX4" fmla="*/ 1022456 w 1116568"/>
                <a:gd name="connsiteY4" fmla="*/ 771246 h 1333138"/>
                <a:gd name="connsiteX5" fmla="*/ 1022742 w 1116568"/>
                <a:gd name="connsiteY5" fmla="*/ 273660 h 1333138"/>
                <a:gd name="connsiteX6" fmla="*/ 1041315 w 1116568"/>
                <a:gd name="connsiteY6" fmla="*/ 234321 h 1333138"/>
                <a:gd name="connsiteX7" fmla="*/ 1062270 w 1116568"/>
                <a:gd name="connsiteY7" fmla="*/ 273660 h 1333138"/>
                <a:gd name="connsiteX8" fmla="*/ 1062366 w 1116568"/>
                <a:gd name="connsiteY8" fmla="*/ 768960 h 1333138"/>
                <a:gd name="connsiteX9" fmla="*/ 1062366 w 1116568"/>
                <a:gd name="connsiteY9" fmla="*/ 796106 h 1333138"/>
                <a:gd name="connsiteX10" fmla="*/ 1067700 w 1116568"/>
                <a:gd name="connsiteY10" fmla="*/ 799725 h 1333138"/>
                <a:gd name="connsiteX11" fmla="*/ 1116372 w 1116568"/>
                <a:gd name="connsiteY11" fmla="*/ 852875 h 1333138"/>
                <a:gd name="connsiteX12" fmla="*/ 1116468 w 1116568"/>
                <a:gd name="connsiteY12" fmla="*/ 895737 h 1333138"/>
                <a:gd name="connsiteX13" fmla="*/ 1087797 w 1116568"/>
                <a:gd name="connsiteY13" fmla="*/ 923741 h 1333138"/>
                <a:gd name="connsiteX14" fmla="*/ 897297 w 1116568"/>
                <a:gd name="connsiteY14" fmla="*/ 923265 h 1333138"/>
                <a:gd name="connsiteX15" fmla="*/ 869770 w 1116568"/>
                <a:gd name="connsiteY15" fmla="*/ 941934 h 1333138"/>
                <a:gd name="connsiteX16" fmla="*/ 675936 w 1116568"/>
                <a:gd name="connsiteY16" fmla="*/ 1133101 h 1333138"/>
                <a:gd name="connsiteX17" fmla="*/ 657172 w 1116568"/>
                <a:gd name="connsiteY17" fmla="*/ 1160151 h 1333138"/>
                <a:gd name="connsiteX18" fmla="*/ 657458 w 1116568"/>
                <a:gd name="connsiteY18" fmla="*/ 1205395 h 1333138"/>
                <a:gd name="connsiteX19" fmla="*/ 624882 w 1116568"/>
                <a:gd name="connsiteY19" fmla="*/ 1240447 h 1333138"/>
                <a:gd name="connsiteX20" fmla="*/ 624978 w 1116568"/>
                <a:gd name="connsiteY20" fmla="*/ 1306455 h 1333138"/>
                <a:gd name="connsiteX21" fmla="*/ 605261 w 1116568"/>
                <a:gd name="connsiteY21" fmla="*/ 1333030 h 1333138"/>
                <a:gd name="connsiteX22" fmla="*/ 585830 w 1116568"/>
                <a:gd name="connsiteY22" fmla="*/ 1305884 h 1333138"/>
                <a:gd name="connsiteX23" fmla="*/ 585830 w 1116568"/>
                <a:gd name="connsiteY23" fmla="*/ 1240352 h 1333138"/>
                <a:gd name="connsiteX24" fmla="*/ 530394 w 1116568"/>
                <a:gd name="connsiteY24" fmla="*/ 1240352 h 1333138"/>
                <a:gd name="connsiteX25" fmla="*/ 530394 w 1116568"/>
                <a:gd name="connsiteY25" fmla="*/ 1306741 h 1333138"/>
                <a:gd name="connsiteX26" fmla="*/ 510201 w 1116568"/>
                <a:gd name="connsiteY26" fmla="*/ 1333126 h 1333138"/>
                <a:gd name="connsiteX27" fmla="*/ 491247 w 1116568"/>
                <a:gd name="connsiteY27" fmla="*/ 1305789 h 1333138"/>
                <a:gd name="connsiteX28" fmla="*/ 491342 w 1116568"/>
                <a:gd name="connsiteY28" fmla="*/ 1238923 h 1333138"/>
                <a:gd name="connsiteX29" fmla="*/ 458671 w 1116568"/>
                <a:gd name="connsiteY29" fmla="*/ 1202347 h 1333138"/>
                <a:gd name="connsiteX30" fmla="*/ 458766 w 1116568"/>
                <a:gd name="connsiteY30" fmla="*/ 1140625 h 1333138"/>
                <a:gd name="connsiteX31" fmla="*/ 256551 w 1116568"/>
                <a:gd name="connsiteY31" fmla="*/ 962698 h 1333138"/>
                <a:gd name="connsiteX32" fmla="*/ 191876 w 1116568"/>
                <a:gd name="connsiteY32" fmla="*/ 922884 h 1333138"/>
                <a:gd name="connsiteX33" fmla="*/ 34809 w 1116568"/>
                <a:gd name="connsiteY33" fmla="*/ 923550 h 1333138"/>
                <a:gd name="connsiteX34" fmla="*/ 42 w 1116568"/>
                <a:gd name="connsiteY34" fmla="*/ 887736 h 1333138"/>
                <a:gd name="connsiteX35" fmla="*/ 42 w 1116568"/>
                <a:gd name="connsiteY35" fmla="*/ 832968 h 1333138"/>
                <a:gd name="connsiteX36" fmla="*/ 32904 w 1116568"/>
                <a:gd name="connsiteY36" fmla="*/ 800392 h 1333138"/>
                <a:gd name="connsiteX37" fmla="*/ 53954 w 1116568"/>
                <a:gd name="connsiteY37" fmla="*/ 800392 h 1333138"/>
                <a:gd name="connsiteX38" fmla="*/ 53954 w 1116568"/>
                <a:gd name="connsiteY38" fmla="*/ 677615 h 1333138"/>
                <a:gd name="connsiteX39" fmla="*/ 53954 w 1116568"/>
                <a:gd name="connsiteY39" fmla="*/ 627609 h 1333138"/>
                <a:gd name="connsiteX40" fmla="*/ 73956 w 1116568"/>
                <a:gd name="connsiteY40" fmla="*/ 596271 h 1333138"/>
                <a:gd name="connsiteX41" fmla="*/ 93768 w 1116568"/>
                <a:gd name="connsiteY41" fmla="*/ 627894 h 1333138"/>
                <a:gd name="connsiteX42" fmla="*/ 93864 w 1116568"/>
                <a:gd name="connsiteY42" fmla="*/ 798582 h 1333138"/>
                <a:gd name="connsiteX43" fmla="*/ 221022 w 1116568"/>
                <a:gd name="connsiteY43" fmla="*/ 798582 h 1333138"/>
                <a:gd name="connsiteX44" fmla="*/ 221022 w 1116568"/>
                <a:gd name="connsiteY44" fmla="*/ 449110 h 1333138"/>
                <a:gd name="connsiteX45" fmla="*/ 93864 w 1116568"/>
                <a:gd name="connsiteY45" fmla="*/ 449110 h 1333138"/>
                <a:gd name="connsiteX46" fmla="*/ 93864 w 1116568"/>
                <a:gd name="connsiteY46" fmla="*/ 511785 h 1333138"/>
                <a:gd name="connsiteX47" fmla="*/ 72813 w 1116568"/>
                <a:gd name="connsiteY47" fmla="*/ 542360 h 1333138"/>
                <a:gd name="connsiteX48" fmla="*/ 53954 w 1116568"/>
                <a:gd name="connsiteY48" fmla="*/ 512070 h 1333138"/>
                <a:gd name="connsiteX49" fmla="*/ 54049 w 1116568"/>
                <a:gd name="connsiteY49" fmla="*/ 433489 h 1333138"/>
                <a:gd name="connsiteX50" fmla="*/ 78814 w 1116568"/>
                <a:gd name="connsiteY50" fmla="*/ 408915 h 1333138"/>
                <a:gd name="connsiteX51" fmla="*/ 235977 w 1116568"/>
                <a:gd name="connsiteY51" fmla="*/ 408819 h 1333138"/>
                <a:gd name="connsiteX52" fmla="*/ 262170 w 1116568"/>
                <a:gd name="connsiteY52" fmla="*/ 439204 h 1333138"/>
                <a:gd name="connsiteX53" fmla="*/ 262075 w 1116568"/>
                <a:gd name="connsiteY53" fmla="*/ 634467 h 1333138"/>
                <a:gd name="connsiteX54" fmla="*/ 263123 w 1116568"/>
                <a:gd name="connsiteY54" fmla="*/ 654183 h 1333138"/>
                <a:gd name="connsiteX55" fmla="*/ 316939 w 1116568"/>
                <a:gd name="connsiteY55" fmla="*/ 585889 h 1333138"/>
                <a:gd name="connsiteX56" fmla="*/ 320463 w 1116568"/>
                <a:gd name="connsiteY56" fmla="*/ 563220 h 1333138"/>
                <a:gd name="connsiteX57" fmla="*/ 320654 w 1116568"/>
                <a:gd name="connsiteY57" fmla="*/ 310807 h 1333138"/>
                <a:gd name="connsiteX58" fmla="*/ 355325 w 1116568"/>
                <a:gd name="connsiteY58" fmla="*/ 276422 h 1333138"/>
                <a:gd name="connsiteX59" fmla="*/ 495819 w 1116568"/>
                <a:gd name="connsiteY59" fmla="*/ 276422 h 1333138"/>
                <a:gd name="connsiteX60" fmla="*/ 528775 w 1116568"/>
                <a:gd name="connsiteY60" fmla="*/ 310140 h 1333138"/>
                <a:gd name="connsiteX61" fmla="*/ 528870 w 1116568"/>
                <a:gd name="connsiteY61" fmla="*/ 460159 h 1333138"/>
                <a:gd name="connsiteX62" fmla="*/ 530013 w 1116568"/>
                <a:gd name="connsiteY62" fmla="*/ 484162 h 1333138"/>
                <a:gd name="connsiteX63" fmla="*/ 586211 w 1116568"/>
                <a:gd name="connsiteY63" fmla="*/ 484162 h 1333138"/>
                <a:gd name="connsiteX64" fmla="*/ 587354 w 1116568"/>
                <a:gd name="connsiteY64" fmla="*/ 459492 h 1333138"/>
                <a:gd name="connsiteX65" fmla="*/ 587449 w 1116568"/>
                <a:gd name="connsiteY65" fmla="*/ 197555 h 1333138"/>
                <a:gd name="connsiteX66" fmla="*/ 622120 w 1116568"/>
                <a:gd name="connsiteY66" fmla="*/ 162884 h 1333138"/>
                <a:gd name="connsiteX67" fmla="*/ 757851 w 1116568"/>
                <a:gd name="connsiteY67" fmla="*/ 162884 h 1333138"/>
                <a:gd name="connsiteX68" fmla="*/ 795475 w 1116568"/>
                <a:gd name="connsiteY68" fmla="*/ 201936 h 1333138"/>
                <a:gd name="connsiteX69" fmla="*/ 795189 w 1116568"/>
                <a:gd name="connsiteY69" fmla="*/ 559124 h 1333138"/>
                <a:gd name="connsiteX70" fmla="*/ 810048 w 1116568"/>
                <a:gd name="connsiteY70" fmla="*/ 599415 h 1333138"/>
                <a:gd name="connsiteX71" fmla="*/ 854149 w 1116568"/>
                <a:gd name="connsiteY71" fmla="*/ 657231 h 1333138"/>
                <a:gd name="connsiteX72" fmla="*/ 854149 w 1116568"/>
                <a:gd name="connsiteY72" fmla="*/ 628847 h 1333138"/>
                <a:gd name="connsiteX73" fmla="*/ 854149 w 1116568"/>
                <a:gd name="connsiteY73" fmla="*/ 38392 h 1333138"/>
                <a:gd name="connsiteX74" fmla="*/ 891868 w 1116568"/>
                <a:gd name="connsiteY74" fmla="*/ 197 h 1333138"/>
                <a:gd name="connsiteX75" fmla="*/ 1032362 w 1116568"/>
                <a:gd name="connsiteY75" fmla="*/ 6 h 1333138"/>
                <a:gd name="connsiteX76" fmla="*/ 1062366 w 1116568"/>
                <a:gd name="connsiteY76" fmla="*/ 29915 h 1333138"/>
                <a:gd name="connsiteX77" fmla="*/ 1062270 w 1116568"/>
                <a:gd name="connsiteY77" fmla="*/ 151359 h 1333138"/>
                <a:gd name="connsiteX78" fmla="*/ 1041411 w 1116568"/>
                <a:gd name="connsiteY78" fmla="*/ 179743 h 1333138"/>
                <a:gd name="connsiteX79" fmla="*/ 1022456 w 1116568"/>
                <a:gd name="connsiteY79" fmla="*/ 151930 h 1333138"/>
                <a:gd name="connsiteX80" fmla="*/ 1022646 w 1116568"/>
                <a:gd name="connsiteY80" fmla="*/ 40392 h 1333138"/>
                <a:gd name="connsiteX81" fmla="*/ 559065 w 1116568"/>
                <a:gd name="connsiteY81" fmla="*/ 1115384 h 1333138"/>
                <a:gd name="connsiteX82" fmla="*/ 854244 w 1116568"/>
                <a:gd name="connsiteY82" fmla="*/ 820014 h 1333138"/>
                <a:gd name="connsiteX83" fmla="*/ 557636 w 1116568"/>
                <a:gd name="connsiteY83" fmla="*/ 523881 h 1333138"/>
                <a:gd name="connsiteX84" fmla="*/ 262456 w 1116568"/>
                <a:gd name="connsiteY84" fmla="*/ 819061 h 1333138"/>
                <a:gd name="connsiteX85" fmla="*/ 559065 w 1116568"/>
                <a:gd name="connsiteY85" fmla="*/ 1115384 h 1333138"/>
                <a:gd name="connsiteX86" fmla="*/ 627740 w 1116568"/>
                <a:gd name="connsiteY86" fmla="*/ 203937 h 1333138"/>
                <a:gd name="connsiteX87" fmla="*/ 628121 w 1116568"/>
                <a:gd name="connsiteY87" fmla="*/ 481209 h 1333138"/>
                <a:gd name="connsiteX88" fmla="*/ 636598 w 1116568"/>
                <a:gd name="connsiteY88" fmla="*/ 493497 h 1333138"/>
                <a:gd name="connsiteX89" fmla="*/ 754137 w 1116568"/>
                <a:gd name="connsiteY89" fmla="*/ 540360 h 1333138"/>
                <a:gd name="connsiteX90" fmla="*/ 754137 w 1116568"/>
                <a:gd name="connsiteY90" fmla="*/ 203937 h 1333138"/>
                <a:gd name="connsiteX91" fmla="*/ 627740 w 1116568"/>
                <a:gd name="connsiteY91" fmla="*/ 203937 h 1333138"/>
                <a:gd name="connsiteX92" fmla="*/ 489056 w 1116568"/>
                <a:gd name="connsiteY92" fmla="*/ 316998 h 1333138"/>
                <a:gd name="connsiteX93" fmla="*/ 362373 w 1116568"/>
                <a:gd name="connsiteY93" fmla="*/ 316998 h 1333138"/>
                <a:gd name="connsiteX94" fmla="*/ 362373 w 1116568"/>
                <a:gd name="connsiteY94" fmla="*/ 540455 h 1333138"/>
                <a:gd name="connsiteX95" fmla="*/ 480579 w 1116568"/>
                <a:gd name="connsiteY95" fmla="*/ 493306 h 1333138"/>
                <a:gd name="connsiteX96" fmla="*/ 488770 w 1116568"/>
                <a:gd name="connsiteY96" fmla="*/ 480828 h 1333138"/>
                <a:gd name="connsiteX97" fmla="*/ 489056 w 1116568"/>
                <a:gd name="connsiteY97" fmla="*/ 316998 h 1333138"/>
                <a:gd name="connsiteX98" fmla="*/ 39571 w 1116568"/>
                <a:gd name="connsiteY98" fmla="*/ 881355 h 1333138"/>
                <a:gd name="connsiteX99" fmla="*/ 228261 w 1116568"/>
                <a:gd name="connsiteY99" fmla="*/ 881355 h 1333138"/>
                <a:gd name="connsiteX100" fmla="*/ 222927 w 1116568"/>
                <a:gd name="connsiteY100" fmla="*/ 840873 h 1333138"/>
                <a:gd name="connsiteX101" fmla="*/ 39571 w 1116568"/>
                <a:gd name="connsiteY101" fmla="*/ 840873 h 1333138"/>
                <a:gd name="connsiteX102" fmla="*/ 39571 w 1116568"/>
                <a:gd name="connsiteY102" fmla="*/ 881355 h 1333138"/>
                <a:gd name="connsiteX103" fmla="*/ 888344 w 1116568"/>
                <a:gd name="connsiteY103" fmla="*/ 881736 h 1333138"/>
                <a:gd name="connsiteX104" fmla="*/ 1076367 w 1116568"/>
                <a:gd name="connsiteY104" fmla="*/ 881736 h 1333138"/>
                <a:gd name="connsiteX105" fmla="*/ 1076367 w 1116568"/>
                <a:gd name="connsiteY105" fmla="*/ 840588 h 1333138"/>
                <a:gd name="connsiteX106" fmla="*/ 893868 w 1116568"/>
                <a:gd name="connsiteY106" fmla="*/ 840588 h 1333138"/>
                <a:gd name="connsiteX107" fmla="*/ 888344 w 1116568"/>
                <a:gd name="connsiteY107" fmla="*/ 881736 h 1333138"/>
                <a:gd name="connsiteX108" fmla="*/ 500200 w 1116568"/>
                <a:gd name="connsiteY108" fmla="*/ 1198442 h 1333138"/>
                <a:gd name="connsiteX109" fmla="*/ 615834 w 1116568"/>
                <a:gd name="connsiteY109" fmla="*/ 1198442 h 1333138"/>
                <a:gd name="connsiteX110" fmla="*/ 615834 w 1116568"/>
                <a:gd name="connsiteY110" fmla="*/ 1153293 h 1333138"/>
                <a:gd name="connsiteX111" fmla="*/ 500200 w 1116568"/>
                <a:gd name="connsiteY111" fmla="*/ 1153293 h 1333138"/>
                <a:gd name="connsiteX112" fmla="*/ 500200 w 1116568"/>
                <a:gd name="connsiteY112" fmla="*/ 1198442 h 1333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1116568" h="1333138">
                  <a:moveTo>
                    <a:pt x="1022646" y="40392"/>
                  </a:moveTo>
                  <a:cubicBezTo>
                    <a:pt x="978260" y="40392"/>
                    <a:pt x="938064" y="40392"/>
                    <a:pt x="896059" y="40392"/>
                  </a:cubicBezTo>
                  <a:cubicBezTo>
                    <a:pt x="896059" y="293472"/>
                    <a:pt x="896059" y="545408"/>
                    <a:pt x="896059" y="798868"/>
                  </a:cubicBezTo>
                  <a:cubicBezTo>
                    <a:pt x="937112" y="798868"/>
                    <a:pt x="977974" y="798868"/>
                    <a:pt x="1021313" y="798868"/>
                  </a:cubicBezTo>
                  <a:cubicBezTo>
                    <a:pt x="1021694" y="789534"/>
                    <a:pt x="1022456" y="780390"/>
                    <a:pt x="1022456" y="771246"/>
                  </a:cubicBezTo>
                  <a:cubicBezTo>
                    <a:pt x="1022551" y="605320"/>
                    <a:pt x="1022361" y="439490"/>
                    <a:pt x="1022742" y="273660"/>
                  </a:cubicBezTo>
                  <a:cubicBezTo>
                    <a:pt x="1022742" y="258039"/>
                    <a:pt x="1017122" y="235083"/>
                    <a:pt x="1041315" y="234321"/>
                  </a:cubicBezTo>
                  <a:cubicBezTo>
                    <a:pt x="1067604" y="233464"/>
                    <a:pt x="1062270" y="257086"/>
                    <a:pt x="1062270" y="273660"/>
                  </a:cubicBezTo>
                  <a:cubicBezTo>
                    <a:pt x="1062461" y="438728"/>
                    <a:pt x="1062366" y="603796"/>
                    <a:pt x="1062366" y="768960"/>
                  </a:cubicBezTo>
                  <a:cubicBezTo>
                    <a:pt x="1062366" y="778389"/>
                    <a:pt x="1062366" y="787819"/>
                    <a:pt x="1062366" y="796106"/>
                  </a:cubicBezTo>
                  <a:cubicBezTo>
                    <a:pt x="1065128" y="798106"/>
                    <a:pt x="1066366" y="799725"/>
                    <a:pt x="1067700" y="799725"/>
                  </a:cubicBezTo>
                  <a:cubicBezTo>
                    <a:pt x="1119516" y="800297"/>
                    <a:pt x="1116563" y="798487"/>
                    <a:pt x="1116372" y="852875"/>
                  </a:cubicBezTo>
                  <a:cubicBezTo>
                    <a:pt x="1116372" y="867162"/>
                    <a:pt x="1115706" y="881450"/>
                    <a:pt x="1116468" y="895737"/>
                  </a:cubicBezTo>
                  <a:cubicBezTo>
                    <a:pt x="1117706" y="916597"/>
                    <a:pt x="1107514" y="923836"/>
                    <a:pt x="1087797" y="923741"/>
                  </a:cubicBezTo>
                  <a:cubicBezTo>
                    <a:pt x="1024266" y="923265"/>
                    <a:pt x="960829" y="924027"/>
                    <a:pt x="897297" y="923265"/>
                  </a:cubicBezTo>
                  <a:cubicBezTo>
                    <a:pt x="882343" y="923074"/>
                    <a:pt x="875485" y="927646"/>
                    <a:pt x="869770" y="941934"/>
                  </a:cubicBezTo>
                  <a:cubicBezTo>
                    <a:pt x="833099" y="1033564"/>
                    <a:pt x="767948" y="1097572"/>
                    <a:pt x="675936" y="1133101"/>
                  </a:cubicBezTo>
                  <a:cubicBezTo>
                    <a:pt x="661554" y="1138625"/>
                    <a:pt x="655934" y="1145007"/>
                    <a:pt x="657172" y="1160151"/>
                  </a:cubicBezTo>
                  <a:cubicBezTo>
                    <a:pt x="658410" y="1175106"/>
                    <a:pt x="657648" y="1190251"/>
                    <a:pt x="657458" y="1205395"/>
                  </a:cubicBezTo>
                  <a:cubicBezTo>
                    <a:pt x="657077" y="1232446"/>
                    <a:pt x="653838" y="1235971"/>
                    <a:pt x="624882" y="1240447"/>
                  </a:cubicBezTo>
                  <a:cubicBezTo>
                    <a:pt x="624882" y="1262164"/>
                    <a:pt x="624597" y="1284357"/>
                    <a:pt x="624978" y="1306455"/>
                  </a:cubicBezTo>
                  <a:cubicBezTo>
                    <a:pt x="625263" y="1320838"/>
                    <a:pt x="621644" y="1333221"/>
                    <a:pt x="605261" y="1333030"/>
                  </a:cubicBezTo>
                  <a:cubicBezTo>
                    <a:pt x="588687" y="1332935"/>
                    <a:pt x="585830" y="1319695"/>
                    <a:pt x="585830" y="1305884"/>
                  </a:cubicBezTo>
                  <a:cubicBezTo>
                    <a:pt x="585925" y="1284548"/>
                    <a:pt x="585830" y="1263307"/>
                    <a:pt x="585830" y="1240352"/>
                  </a:cubicBezTo>
                  <a:cubicBezTo>
                    <a:pt x="567066" y="1240352"/>
                    <a:pt x="550206" y="1240352"/>
                    <a:pt x="530394" y="1240352"/>
                  </a:cubicBezTo>
                  <a:cubicBezTo>
                    <a:pt x="530394" y="1262736"/>
                    <a:pt x="530394" y="1284738"/>
                    <a:pt x="530394" y="1306741"/>
                  </a:cubicBezTo>
                  <a:cubicBezTo>
                    <a:pt x="530394" y="1320743"/>
                    <a:pt x="526870" y="1333602"/>
                    <a:pt x="510201" y="1333126"/>
                  </a:cubicBezTo>
                  <a:cubicBezTo>
                    <a:pt x="493723" y="1332649"/>
                    <a:pt x="490961" y="1319886"/>
                    <a:pt x="491247" y="1305789"/>
                  </a:cubicBezTo>
                  <a:cubicBezTo>
                    <a:pt x="491628" y="1284453"/>
                    <a:pt x="491342" y="1263117"/>
                    <a:pt x="491342" y="1238923"/>
                  </a:cubicBezTo>
                  <a:cubicBezTo>
                    <a:pt x="461052" y="1243305"/>
                    <a:pt x="458195" y="1224445"/>
                    <a:pt x="458671" y="1202347"/>
                  </a:cubicBezTo>
                  <a:cubicBezTo>
                    <a:pt x="459147" y="1181773"/>
                    <a:pt x="458766" y="1161295"/>
                    <a:pt x="458766" y="1140625"/>
                  </a:cubicBezTo>
                  <a:cubicBezTo>
                    <a:pt x="365993" y="1108431"/>
                    <a:pt x="295222" y="1051566"/>
                    <a:pt x="256551" y="962698"/>
                  </a:cubicBezTo>
                  <a:cubicBezTo>
                    <a:pt x="242168" y="929551"/>
                    <a:pt x="224928" y="921169"/>
                    <a:pt x="191876" y="922884"/>
                  </a:cubicBezTo>
                  <a:cubicBezTo>
                    <a:pt x="139679" y="925551"/>
                    <a:pt x="87101" y="923646"/>
                    <a:pt x="34809" y="923550"/>
                  </a:cubicBezTo>
                  <a:cubicBezTo>
                    <a:pt x="2519" y="923550"/>
                    <a:pt x="138" y="920883"/>
                    <a:pt x="42" y="887736"/>
                  </a:cubicBezTo>
                  <a:cubicBezTo>
                    <a:pt x="42" y="869448"/>
                    <a:pt x="-53" y="851256"/>
                    <a:pt x="42" y="832968"/>
                  </a:cubicBezTo>
                  <a:cubicBezTo>
                    <a:pt x="233" y="803250"/>
                    <a:pt x="2709" y="800773"/>
                    <a:pt x="32904" y="800392"/>
                  </a:cubicBezTo>
                  <a:cubicBezTo>
                    <a:pt x="39095" y="800297"/>
                    <a:pt x="45191" y="800392"/>
                    <a:pt x="53954" y="800392"/>
                  </a:cubicBezTo>
                  <a:cubicBezTo>
                    <a:pt x="53954" y="758101"/>
                    <a:pt x="53954" y="717810"/>
                    <a:pt x="53954" y="677615"/>
                  </a:cubicBezTo>
                  <a:cubicBezTo>
                    <a:pt x="53954" y="660946"/>
                    <a:pt x="53954" y="644277"/>
                    <a:pt x="53954" y="627609"/>
                  </a:cubicBezTo>
                  <a:cubicBezTo>
                    <a:pt x="54049" y="612845"/>
                    <a:pt x="53954" y="596271"/>
                    <a:pt x="73956" y="596271"/>
                  </a:cubicBezTo>
                  <a:cubicBezTo>
                    <a:pt x="94149" y="596271"/>
                    <a:pt x="93673" y="613512"/>
                    <a:pt x="93768" y="627894"/>
                  </a:cubicBezTo>
                  <a:cubicBezTo>
                    <a:pt x="93959" y="684187"/>
                    <a:pt x="93864" y="740480"/>
                    <a:pt x="93864" y="798582"/>
                  </a:cubicBezTo>
                  <a:cubicBezTo>
                    <a:pt x="136821" y="798582"/>
                    <a:pt x="178350" y="798582"/>
                    <a:pt x="221022" y="798582"/>
                  </a:cubicBezTo>
                  <a:cubicBezTo>
                    <a:pt x="221022" y="682187"/>
                    <a:pt x="221022" y="566553"/>
                    <a:pt x="221022" y="449110"/>
                  </a:cubicBezTo>
                  <a:cubicBezTo>
                    <a:pt x="179779" y="449110"/>
                    <a:pt x="139012" y="449110"/>
                    <a:pt x="93864" y="449110"/>
                  </a:cubicBezTo>
                  <a:cubicBezTo>
                    <a:pt x="93864" y="469779"/>
                    <a:pt x="93959" y="490734"/>
                    <a:pt x="93864" y="511785"/>
                  </a:cubicBezTo>
                  <a:cubicBezTo>
                    <a:pt x="93768" y="526739"/>
                    <a:pt x="92435" y="543027"/>
                    <a:pt x="72813" y="542360"/>
                  </a:cubicBezTo>
                  <a:cubicBezTo>
                    <a:pt x="54906" y="541788"/>
                    <a:pt x="53954" y="526263"/>
                    <a:pt x="53954" y="512070"/>
                  </a:cubicBezTo>
                  <a:cubicBezTo>
                    <a:pt x="54049" y="485877"/>
                    <a:pt x="53859" y="459683"/>
                    <a:pt x="54049" y="433489"/>
                  </a:cubicBezTo>
                  <a:cubicBezTo>
                    <a:pt x="54144" y="417392"/>
                    <a:pt x="61479" y="408819"/>
                    <a:pt x="78814" y="408915"/>
                  </a:cubicBezTo>
                  <a:cubicBezTo>
                    <a:pt x="131202" y="409296"/>
                    <a:pt x="183589" y="409581"/>
                    <a:pt x="235977" y="408819"/>
                  </a:cubicBezTo>
                  <a:cubicBezTo>
                    <a:pt x="258170" y="408534"/>
                    <a:pt x="262266" y="420821"/>
                    <a:pt x="262170" y="439204"/>
                  </a:cubicBezTo>
                  <a:cubicBezTo>
                    <a:pt x="261885" y="504260"/>
                    <a:pt x="261980" y="569411"/>
                    <a:pt x="262075" y="634467"/>
                  </a:cubicBezTo>
                  <a:cubicBezTo>
                    <a:pt x="262075" y="640467"/>
                    <a:pt x="262742" y="646468"/>
                    <a:pt x="263123" y="654183"/>
                  </a:cubicBezTo>
                  <a:cubicBezTo>
                    <a:pt x="282268" y="630276"/>
                    <a:pt x="300366" y="608654"/>
                    <a:pt x="316939" y="585889"/>
                  </a:cubicBezTo>
                  <a:cubicBezTo>
                    <a:pt x="320940" y="580365"/>
                    <a:pt x="320463" y="570935"/>
                    <a:pt x="320463" y="563220"/>
                  </a:cubicBezTo>
                  <a:cubicBezTo>
                    <a:pt x="320654" y="479114"/>
                    <a:pt x="320559" y="395008"/>
                    <a:pt x="320654" y="310807"/>
                  </a:cubicBezTo>
                  <a:cubicBezTo>
                    <a:pt x="320654" y="280994"/>
                    <a:pt x="325321" y="276517"/>
                    <a:pt x="355325" y="276422"/>
                  </a:cubicBezTo>
                  <a:cubicBezTo>
                    <a:pt x="402188" y="276327"/>
                    <a:pt x="448956" y="276327"/>
                    <a:pt x="495819" y="276422"/>
                  </a:cubicBezTo>
                  <a:cubicBezTo>
                    <a:pt x="523727" y="276517"/>
                    <a:pt x="528680" y="281565"/>
                    <a:pt x="528775" y="310140"/>
                  </a:cubicBezTo>
                  <a:cubicBezTo>
                    <a:pt x="528966" y="360147"/>
                    <a:pt x="528775" y="410153"/>
                    <a:pt x="528870" y="460159"/>
                  </a:cubicBezTo>
                  <a:cubicBezTo>
                    <a:pt x="528870" y="467874"/>
                    <a:pt x="529632" y="475590"/>
                    <a:pt x="530013" y="484162"/>
                  </a:cubicBezTo>
                  <a:cubicBezTo>
                    <a:pt x="548778" y="484162"/>
                    <a:pt x="566018" y="484162"/>
                    <a:pt x="586211" y="484162"/>
                  </a:cubicBezTo>
                  <a:cubicBezTo>
                    <a:pt x="586592" y="476066"/>
                    <a:pt x="587354" y="467779"/>
                    <a:pt x="587354" y="459492"/>
                  </a:cubicBezTo>
                  <a:cubicBezTo>
                    <a:pt x="587449" y="372148"/>
                    <a:pt x="587354" y="284899"/>
                    <a:pt x="587449" y="197555"/>
                  </a:cubicBezTo>
                  <a:cubicBezTo>
                    <a:pt x="587449" y="168313"/>
                    <a:pt x="592783" y="163074"/>
                    <a:pt x="622120" y="162884"/>
                  </a:cubicBezTo>
                  <a:cubicBezTo>
                    <a:pt x="667364" y="162693"/>
                    <a:pt x="712608" y="162789"/>
                    <a:pt x="757851" y="162884"/>
                  </a:cubicBezTo>
                  <a:cubicBezTo>
                    <a:pt x="791094" y="162979"/>
                    <a:pt x="795475" y="167456"/>
                    <a:pt x="795475" y="201936"/>
                  </a:cubicBezTo>
                  <a:cubicBezTo>
                    <a:pt x="795475" y="320999"/>
                    <a:pt x="795761" y="440061"/>
                    <a:pt x="795189" y="559124"/>
                  </a:cubicBezTo>
                  <a:cubicBezTo>
                    <a:pt x="795094" y="575221"/>
                    <a:pt x="798999" y="587318"/>
                    <a:pt x="810048" y="599415"/>
                  </a:cubicBezTo>
                  <a:cubicBezTo>
                    <a:pt x="824907" y="615702"/>
                    <a:pt x="837004" y="634467"/>
                    <a:pt x="854149" y="657231"/>
                  </a:cubicBezTo>
                  <a:cubicBezTo>
                    <a:pt x="854149" y="644754"/>
                    <a:pt x="854149" y="636753"/>
                    <a:pt x="854149" y="628847"/>
                  </a:cubicBezTo>
                  <a:cubicBezTo>
                    <a:pt x="854149" y="432060"/>
                    <a:pt x="854149" y="235179"/>
                    <a:pt x="854149" y="38392"/>
                  </a:cubicBezTo>
                  <a:cubicBezTo>
                    <a:pt x="854149" y="3150"/>
                    <a:pt x="857102" y="197"/>
                    <a:pt x="891868" y="197"/>
                  </a:cubicBezTo>
                  <a:cubicBezTo>
                    <a:pt x="938731" y="197"/>
                    <a:pt x="985499" y="673"/>
                    <a:pt x="1032362" y="6"/>
                  </a:cubicBezTo>
                  <a:cubicBezTo>
                    <a:pt x="1053793" y="-279"/>
                    <a:pt x="1062651" y="8960"/>
                    <a:pt x="1062366" y="29915"/>
                  </a:cubicBezTo>
                  <a:cubicBezTo>
                    <a:pt x="1061889" y="70396"/>
                    <a:pt x="1062270" y="110877"/>
                    <a:pt x="1062270" y="151359"/>
                  </a:cubicBezTo>
                  <a:cubicBezTo>
                    <a:pt x="1062270" y="166027"/>
                    <a:pt x="1059318" y="180219"/>
                    <a:pt x="1041411" y="179743"/>
                  </a:cubicBezTo>
                  <a:cubicBezTo>
                    <a:pt x="1024932" y="179267"/>
                    <a:pt x="1022456" y="165551"/>
                    <a:pt x="1022456" y="151930"/>
                  </a:cubicBezTo>
                  <a:cubicBezTo>
                    <a:pt x="1022646" y="115354"/>
                    <a:pt x="1022646" y="78969"/>
                    <a:pt x="1022646" y="40392"/>
                  </a:cubicBezTo>
                  <a:close/>
                  <a:moveTo>
                    <a:pt x="559065" y="1115384"/>
                  </a:moveTo>
                  <a:cubicBezTo>
                    <a:pt x="721942" y="1114812"/>
                    <a:pt x="853768" y="982891"/>
                    <a:pt x="854244" y="820014"/>
                  </a:cubicBezTo>
                  <a:cubicBezTo>
                    <a:pt x="854721" y="656660"/>
                    <a:pt x="721466" y="523596"/>
                    <a:pt x="557636" y="523881"/>
                  </a:cubicBezTo>
                  <a:cubicBezTo>
                    <a:pt x="394949" y="524167"/>
                    <a:pt x="262742" y="656279"/>
                    <a:pt x="262456" y="819061"/>
                  </a:cubicBezTo>
                  <a:cubicBezTo>
                    <a:pt x="262170" y="982701"/>
                    <a:pt x="395616" y="1115955"/>
                    <a:pt x="559065" y="1115384"/>
                  </a:cubicBezTo>
                  <a:close/>
                  <a:moveTo>
                    <a:pt x="627740" y="203937"/>
                  </a:moveTo>
                  <a:cubicBezTo>
                    <a:pt x="627740" y="297853"/>
                    <a:pt x="627645" y="389579"/>
                    <a:pt x="628121" y="481209"/>
                  </a:cubicBezTo>
                  <a:cubicBezTo>
                    <a:pt x="628121" y="485400"/>
                    <a:pt x="632598" y="491877"/>
                    <a:pt x="636598" y="493497"/>
                  </a:cubicBezTo>
                  <a:cubicBezTo>
                    <a:pt x="675651" y="509594"/>
                    <a:pt x="714989" y="524929"/>
                    <a:pt x="754137" y="540360"/>
                  </a:cubicBezTo>
                  <a:cubicBezTo>
                    <a:pt x="754137" y="430441"/>
                    <a:pt x="754137" y="317856"/>
                    <a:pt x="754137" y="203937"/>
                  </a:cubicBezTo>
                  <a:cubicBezTo>
                    <a:pt x="712131" y="203937"/>
                    <a:pt x="672031" y="203937"/>
                    <a:pt x="627740" y="203937"/>
                  </a:cubicBezTo>
                  <a:close/>
                  <a:moveTo>
                    <a:pt x="489056" y="316998"/>
                  </a:moveTo>
                  <a:cubicBezTo>
                    <a:pt x="444765" y="316998"/>
                    <a:pt x="403998" y="316998"/>
                    <a:pt x="362373" y="316998"/>
                  </a:cubicBezTo>
                  <a:cubicBezTo>
                    <a:pt x="362373" y="393484"/>
                    <a:pt x="362373" y="468351"/>
                    <a:pt x="362373" y="540455"/>
                  </a:cubicBezTo>
                  <a:cubicBezTo>
                    <a:pt x="402093" y="524739"/>
                    <a:pt x="441526" y="509499"/>
                    <a:pt x="480579" y="493306"/>
                  </a:cubicBezTo>
                  <a:cubicBezTo>
                    <a:pt x="484484" y="491687"/>
                    <a:pt x="488675" y="485115"/>
                    <a:pt x="488770" y="480828"/>
                  </a:cubicBezTo>
                  <a:cubicBezTo>
                    <a:pt x="489246" y="427107"/>
                    <a:pt x="489056" y="373291"/>
                    <a:pt x="489056" y="316998"/>
                  </a:cubicBezTo>
                  <a:close/>
                  <a:moveTo>
                    <a:pt x="39571" y="881355"/>
                  </a:moveTo>
                  <a:cubicBezTo>
                    <a:pt x="103770" y="881355"/>
                    <a:pt x="165682" y="881355"/>
                    <a:pt x="228261" y="881355"/>
                  </a:cubicBezTo>
                  <a:cubicBezTo>
                    <a:pt x="226356" y="866686"/>
                    <a:pt x="224642" y="854304"/>
                    <a:pt x="222927" y="840873"/>
                  </a:cubicBezTo>
                  <a:cubicBezTo>
                    <a:pt x="161491" y="840873"/>
                    <a:pt x="101007" y="840873"/>
                    <a:pt x="39571" y="840873"/>
                  </a:cubicBezTo>
                  <a:cubicBezTo>
                    <a:pt x="39571" y="854875"/>
                    <a:pt x="39571" y="867258"/>
                    <a:pt x="39571" y="881355"/>
                  </a:cubicBezTo>
                  <a:close/>
                  <a:moveTo>
                    <a:pt x="888344" y="881736"/>
                  </a:moveTo>
                  <a:cubicBezTo>
                    <a:pt x="952352" y="881736"/>
                    <a:pt x="1014264" y="881736"/>
                    <a:pt x="1076367" y="881736"/>
                  </a:cubicBezTo>
                  <a:cubicBezTo>
                    <a:pt x="1076367" y="866972"/>
                    <a:pt x="1076367" y="854018"/>
                    <a:pt x="1076367" y="840588"/>
                  </a:cubicBezTo>
                  <a:cubicBezTo>
                    <a:pt x="1014741" y="840588"/>
                    <a:pt x="954924" y="840588"/>
                    <a:pt x="893868" y="840588"/>
                  </a:cubicBezTo>
                  <a:cubicBezTo>
                    <a:pt x="892154" y="854018"/>
                    <a:pt x="890439" y="866305"/>
                    <a:pt x="888344" y="881736"/>
                  </a:cubicBezTo>
                  <a:close/>
                  <a:moveTo>
                    <a:pt x="500200" y="1198442"/>
                  </a:moveTo>
                  <a:cubicBezTo>
                    <a:pt x="540015" y="1198442"/>
                    <a:pt x="578210" y="1198442"/>
                    <a:pt x="615834" y="1198442"/>
                  </a:cubicBezTo>
                  <a:cubicBezTo>
                    <a:pt x="615834" y="1181868"/>
                    <a:pt x="615834" y="1167295"/>
                    <a:pt x="615834" y="1153293"/>
                  </a:cubicBezTo>
                  <a:cubicBezTo>
                    <a:pt x="576305" y="1153293"/>
                    <a:pt x="538872" y="1153293"/>
                    <a:pt x="500200" y="1153293"/>
                  </a:cubicBezTo>
                  <a:cubicBezTo>
                    <a:pt x="500200" y="1168343"/>
                    <a:pt x="500200" y="1182345"/>
                    <a:pt x="500200" y="11984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38" name="任意多边形: 形状 111"/>
            <p:cNvSpPr/>
            <p:nvPr>
              <p:custDataLst>
                <p:tags r:id="rId42"/>
              </p:custDataLst>
            </p:nvPr>
          </p:nvSpPr>
          <p:spPr>
            <a:xfrm>
              <a:off x="-3125417" y="4526814"/>
              <a:ext cx="222123" cy="39814"/>
            </a:xfrm>
            <a:custGeom>
              <a:avLst/>
              <a:gdLst>
                <a:gd name="connsiteX0" fmla="*/ 109824 w 222123"/>
                <a:gd name="connsiteY0" fmla="*/ 39719 h 39814"/>
                <a:gd name="connsiteX1" fmla="*/ 26766 w 222123"/>
                <a:gd name="connsiteY1" fmla="*/ 39719 h 39814"/>
                <a:gd name="connsiteX2" fmla="*/ 1 w 222123"/>
                <a:gd name="connsiteY2" fmla="*/ 19907 h 39814"/>
                <a:gd name="connsiteX3" fmla="*/ 26766 w 222123"/>
                <a:gd name="connsiteY3" fmla="*/ 0 h 39814"/>
                <a:gd name="connsiteX4" fmla="*/ 195263 w 222123"/>
                <a:gd name="connsiteY4" fmla="*/ 0 h 39814"/>
                <a:gd name="connsiteX5" fmla="*/ 222124 w 222123"/>
                <a:gd name="connsiteY5" fmla="*/ 20003 h 39814"/>
                <a:gd name="connsiteX6" fmla="*/ 195263 w 222123"/>
                <a:gd name="connsiteY6" fmla="*/ 39815 h 39814"/>
                <a:gd name="connsiteX7" fmla="*/ 109824 w 222123"/>
                <a:gd name="connsiteY7" fmla="*/ 39719 h 39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123" h="39814">
                  <a:moveTo>
                    <a:pt x="109824" y="39719"/>
                  </a:moveTo>
                  <a:cubicBezTo>
                    <a:pt x="82106" y="39719"/>
                    <a:pt x="54484" y="39815"/>
                    <a:pt x="26766" y="39719"/>
                  </a:cubicBezTo>
                  <a:cubicBezTo>
                    <a:pt x="13050" y="39719"/>
                    <a:pt x="-95" y="36576"/>
                    <a:pt x="1" y="19907"/>
                  </a:cubicBezTo>
                  <a:cubicBezTo>
                    <a:pt x="96" y="3524"/>
                    <a:pt x="12859" y="0"/>
                    <a:pt x="26766" y="0"/>
                  </a:cubicBezTo>
                  <a:cubicBezTo>
                    <a:pt x="82963" y="0"/>
                    <a:pt x="139161" y="0"/>
                    <a:pt x="195263" y="0"/>
                  </a:cubicBezTo>
                  <a:cubicBezTo>
                    <a:pt x="209265" y="0"/>
                    <a:pt x="222028" y="3905"/>
                    <a:pt x="222124" y="20003"/>
                  </a:cubicBezTo>
                  <a:cubicBezTo>
                    <a:pt x="222124" y="36195"/>
                    <a:pt x="209170" y="39815"/>
                    <a:pt x="195263" y="39815"/>
                  </a:cubicBezTo>
                  <a:cubicBezTo>
                    <a:pt x="166783" y="39719"/>
                    <a:pt x="138304" y="39719"/>
                    <a:pt x="109824" y="3971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39" name="任意多边形: 形状 112"/>
            <p:cNvSpPr/>
            <p:nvPr>
              <p:custDataLst>
                <p:tags r:id="rId43"/>
              </p:custDataLst>
            </p:nvPr>
          </p:nvSpPr>
          <p:spPr>
            <a:xfrm>
              <a:off x="-3125037" y="4358388"/>
              <a:ext cx="222219" cy="39478"/>
            </a:xfrm>
            <a:custGeom>
              <a:avLst/>
              <a:gdLst>
                <a:gd name="connsiteX0" fmla="*/ 108587 w 222219"/>
                <a:gd name="connsiteY0" fmla="*/ 39076 h 39478"/>
                <a:gd name="connsiteX1" fmla="*/ 23147 w 222219"/>
                <a:gd name="connsiteY1" fmla="*/ 39076 h 39478"/>
                <a:gd name="connsiteX2" fmla="*/ 478 w 222219"/>
                <a:gd name="connsiteY2" fmla="*/ 19169 h 39478"/>
                <a:gd name="connsiteX3" fmla="*/ 22576 w 222219"/>
                <a:gd name="connsiteY3" fmla="*/ 1167 h 39478"/>
                <a:gd name="connsiteX4" fmla="*/ 198217 w 222219"/>
                <a:gd name="connsiteY4" fmla="*/ 1262 h 39478"/>
                <a:gd name="connsiteX5" fmla="*/ 222220 w 222219"/>
                <a:gd name="connsiteY5" fmla="*/ 20693 h 39478"/>
                <a:gd name="connsiteX6" fmla="*/ 198884 w 222219"/>
                <a:gd name="connsiteY6" fmla="*/ 38219 h 39478"/>
                <a:gd name="connsiteX7" fmla="*/ 108587 w 222219"/>
                <a:gd name="connsiteY7" fmla="*/ 39076 h 39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2219" h="39478">
                  <a:moveTo>
                    <a:pt x="108587" y="39076"/>
                  </a:moveTo>
                  <a:cubicBezTo>
                    <a:pt x="80107" y="39076"/>
                    <a:pt x="51627" y="39076"/>
                    <a:pt x="23147" y="39076"/>
                  </a:cubicBezTo>
                  <a:cubicBezTo>
                    <a:pt x="9431" y="39076"/>
                    <a:pt x="-2570" y="33647"/>
                    <a:pt x="478" y="19169"/>
                  </a:cubicBezTo>
                  <a:cubicBezTo>
                    <a:pt x="2002" y="11644"/>
                    <a:pt x="14670" y="1357"/>
                    <a:pt x="22576" y="1167"/>
                  </a:cubicBezTo>
                  <a:cubicBezTo>
                    <a:pt x="81059" y="-357"/>
                    <a:pt x="139638" y="-452"/>
                    <a:pt x="198217" y="1262"/>
                  </a:cubicBezTo>
                  <a:cubicBezTo>
                    <a:pt x="206408" y="1453"/>
                    <a:pt x="214219" y="13930"/>
                    <a:pt x="222220" y="20693"/>
                  </a:cubicBezTo>
                  <a:cubicBezTo>
                    <a:pt x="214409" y="26789"/>
                    <a:pt x="206980" y="37648"/>
                    <a:pt x="198884" y="38219"/>
                  </a:cubicBezTo>
                  <a:cubicBezTo>
                    <a:pt x="168785" y="40410"/>
                    <a:pt x="138686" y="39076"/>
                    <a:pt x="108587" y="39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40" name="任意多边形: 形状 113"/>
            <p:cNvSpPr/>
            <p:nvPr>
              <p:custDataLst>
                <p:tags r:id="rId44"/>
              </p:custDataLst>
            </p:nvPr>
          </p:nvSpPr>
          <p:spPr>
            <a:xfrm>
              <a:off x="-3125270" y="4443185"/>
              <a:ext cx="221885" cy="39340"/>
            </a:xfrm>
            <a:custGeom>
              <a:avLst/>
              <a:gdLst>
                <a:gd name="connsiteX0" fmla="*/ 110534 w 221885"/>
                <a:gd name="connsiteY0" fmla="*/ 39243 h 39340"/>
                <a:gd name="connsiteX1" fmla="*/ 29857 w 221885"/>
                <a:gd name="connsiteY1" fmla="*/ 39243 h 39340"/>
                <a:gd name="connsiteX2" fmla="*/ 44 w 221885"/>
                <a:gd name="connsiteY2" fmla="*/ 20193 h 39340"/>
                <a:gd name="connsiteX3" fmla="*/ 28143 w 221885"/>
                <a:gd name="connsiteY3" fmla="*/ 0 h 39340"/>
                <a:gd name="connsiteX4" fmla="*/ 194259 w 221885"/>
                <a:gd name="connsiteY4" fmla="*/ 0 h 39340"/>
                <a:gd name="connsiteX5" fmla="*/ 221881 w 221885"/>
                <a:gd name="connsiteY5" fmla="*/ 18478 h 39340"/>
                <a:gd name="connsiteX6" fmla="*/ 193592 w 221885"/>
                <a:gd name="connsiteY6" fmla="*/ 39338 h 39340"/>
                <a:gd name="connsiteX7" fmla="*/ 110534 w 221885"/>
                <a:gd name="connsiteY7" fmla="*/ 39243 h 3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85" h="39340">
                  <a:moveTo>
                    <a:pt x="110534" y="39243"/>
                  </a:moveTo>
                  <a:cubicBezTo>
                    <a:pt x="83674" y="39243"/>
                    <a:pt x="56718" y="39052"/>
                    <a:pt x="29857" y="39243"/>
                  </a:cubicBezTo>
                  <a:cubicBezTo>
                    <a:pt x="15570" y="39338"/>
                    <a:pt x="901" y="38100"/>
                    <a:pt x="44" y="20193"/>
                  </a:cubicBezTo>
                  <a:cubicBezTo>
                    <a:pt x="-908" y="1429"/>
                    <a:pt x="13760" y="0"/>
                    <a:pt x="28143" y="0"/>
                  </a:cubicBezTo>
                  <a:cubicBezTo>
                    <a:pt x="83483" y="95"/>
                    <a:pt x="138919" y="95"/>
                    <a:pt x="194259" y="0"/>
                  </a:cubicBezTo>
                  <a:cubicBezTo>
                    <a:pt x="207975" y="0"/>
                    <a:pt x="221596" y="1810"/>
                    <a:pt x="221881" y="18478"/>
                  </a:cubicBezTo>
                  <a:cubicBezTo>
                    <a:pt x="222167" y="36004"/>
                    <a:pt x="208546" y="39433"/>
                    <a:pt x="193592" y="39338"/>
                  </a:cubicBezTo>
                  <a:cubicBezTo>
                    <a:pt x="165970" y="39148"/>
                    <a:pt x="138252" y="39243"/>
                    <a:pt x="110534" y="39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41" name="任意多边形: 形状 114"/>
            <p:cNvSpPr/>
            <p:nvPr>
              <p:custDataLst>
                <p:tags r:id="rId45"/>
              </p:custDataLst>
            </p:nvPr>
          </p:nvSpPr>
          <p:spPr>
            <a:xfrm>
              <a:off x="-3261396" y="4526071"/>
              <a:ext cx="88545" cy="40796"/>
            </a:xfrm>
            <a:custGeom>
              <a:avLst/>
              <a:gdLst>
                <a:gd name="connsiteX0" fmla="*/ 43586 w 88545"/>
                <a:gd name="connsiteY0" fmla="*/ 39891 h 40796"/>
                <a:gd name="connsiteX1" fmla="*/ 17774 w 88545"/>
                <a:gd name="connsiteY1" fmla="*/ 39225 h 40796"/>
                <a:gd name="connsiteX2" fmla="*/ 57 w 88545"/>
                <a:gd name="connsiteY2" fmla="*/ 21889 h 40796"/>
                <a:gd name="connsiteX3" fmla="*/ 18059 w 88545"/>
                <a:gd name="connsiteY3" fmla="*/ 1982 h 40796"/>
                <a:gd name="connsiteX4" fmla="*/ 72352 w 88545"/>
                <a:gd name="connsiteY4" fmla="*/ 2172 h 40796"/>
                <a:gd name="connsiteX5" fmla="*/ 88545 w 88545"/>
                <a:gd name="connsiteY5" fmla="*/ 20746 h 40796"/>
                <a:gd name="connsiteX6" fmla="*/ 71780 w 88545"/>
                <a:gd name="connsiteY6" fmla="*/ 39129 h 40796"/>
                <a:gd name="connsiteX7" fmla="*/ 43586 w 88545"/>
                <a:gd name="connsiteY7" fmla="*/ 39891 h 40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8545" h="40796">
                  <a:moveTo>
                    <a:pt x="43586" y="39891"/>
                  </a:moveTo>
                  <a:cubicBezTo>
                    <a:pt x="34919" y="39891"/>
                    <a:pt x="25203" y="42273"/>
                    <a:pt x="17774" y="39225"/>
                  </a:cubicBezTo>
                  <a:cubicBezTo>
                    <a:pt x="10249" y="36177"/>
                    <a:pt x="-895" y="26556"/>
                    <a:pt x="57" y="21889"/>
                  </a:cubicBezTo>
                  <a:cubicBezTo>
                    <a:pt x="1581" y="14079"/>
                    <a:pt x="10725" y="3125"/>
                    <a:pt x="18059" y="1982"/>
                  </a:cubicBezTo>
                  <a:cubicBezTo>
                    <a:pt x="35776" y="-876"/>
                    <a:pt x="54540" y="-495"/>
                    <a:pt x="72352" y="2172"/>
                  </a:cubicBezTo>
                  <a:cubicBezTo>
                    <a:pt x="79020" y="3125"/>
                    <a:pt x="88640" y="14269"/>
                    <a:pt x="88545" y="20746"/>
                  </a:cubicBezTo>
                  <a:cubicBezTo>
                    <a:pt x="88545" y="27128"/>
                    <a:pt x="79115" y="36272"/>
                    <a:pt x="71780" y="39129"/>
                  </a:cubicBezTo>
                  <a:cubicBezTo>
                    <a:pt x="63494" y="42368"/>
                    <a:pt x="53016" y="39891"/>
                    <a:pt x="43586" y="3989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42" name="任意多边形: 形状 115"/>
            <p:cNvSpPr/>
            <p:nvPr>
              <p:custDataLst>
                <p:tags r:id="rId46"/>
              </p:custDataLst>
            </p:nvPr>
          </p:nvSpPr>
          <p:spPr>
            <a:xfrm>
              <a:off x="-3261244" y="4357736"/>
              <a:ext cx="89154" cy="40731"/>
            </a:xfrm>
            <a:custGeom>
              <a:avLst/>
              <a:gdLst>
                <a:gd name="connsiteX0" fmla="*/ 44673 w 89154"/>
                <a:gd name="connsiteY0" fmla="*/ 39443 h 40731"/>
                <a:gd name="connsiteX1" fmla="*/ 16669 w 89154"/>
                <a:gd name="connsiteY1" fmla="*/ 38681 h 40731"/>
                <a:gd name="connsiteX2" fmla="*/ 1 w 89154"/>
                <a:gd name="connsiteY2" fmla="*/ 20583 h 40731"/>
                <a:gd name="connsiteX3" fmla="*/ 16384 w 89154"/>
                <a:gd name="connsiteY3" fmla="*/ 2295 h 40731"/>
                <a:gd name="connsiteX4" fmla="*/ 68009 w 89154"/>
                <a:gd name="connsiteY4" fmla="*/ 2010 h 40731"/>
                <a:gd name="connsiteX5" fmla="*/ 89155 w 89154"/>
                <a:gd name="connsiteY5" fmla="*/ 21726 h 40731"/>
                <a:gd name="connsiteX6" fmla="*/ 68104 w 89154"/>
                <a:gd name="connsiteY6" fmla="*/ 39252 h 40731"/>
                <a:gd name="connsiteX7" fmla="*/ 44768 w 89154"/>
                <a:gd name="connsiteY7" fmla="*/ 39824 h 40731"/>
                <a:gd name="connsiteX8" fmla="*/ 44673 w 89154"/>
                <a:gd name="connsiteY8" fmla="*/ 39443 h 40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9154" h="40731">
                  <a:moveTo>
                    <a:pt x="44673" y="39443"/>
                  </a:moveTo>
                  <a:cubicBezTo>
                    <a:pt x="35243" y="39443"/>
                    <a:pt x="24861" y="41919"/>
                    <a:pt x="16669" y="38681"/>
                  </a:cubicBezTo>
                  <a:cubicBezTo>
                    <a:pt x="9430" y="35919"/>
                    <a:pt x="-95" y="26870"/>
                    <a:pt x="1" y="20583"/>
                  </a:cubicBezTo>
                  <a:cubicBezTo>
                    <a:pt x="96" y="14202"/>
                    <a:pt x="9621" y="3438"/>
                    <a:pt x="16384" y="2295"/>
                  </a:cubicBezTo>
                  <a:cubicBezTo>
                    <a:pt x="33243" y="-467"/>
                    <a:pt x="51245" y="-943"/>
                    <a:pt x="68009" y="2010"/>
                  </a:cubicBezTo>
                  <a:cubicBezTo>
                    <a:pt x="75915" y="3438"/>
                    <a:pt x="82106" y="14773"/>
                    <a:pt x="89155" y="21726"/>
                  </a:cubicBezTo>
                  <a:cubicBezTo>
                    <a:pt x="82201" y="27727"/>
                    <a:pt x="76105" y="35728"/>
                    <a:pt x="68104" y="39252"/>
                  </a:cubicBezTo>
                  <a:cubicBezTo>
                    <a:pt x="61532" y="42205"/>
                    <a:pt x="52579" y="39824"/>
                    <a:pt x="44768" y="39824"/>
                  </a:cubicBezTo>
                  <a:cubicBezTo>
                    <a:pt x="44673" y="39729"/>
                    <a:pt x="44673" y="39538"/>
                    <a:pt x="44673" y="394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43" name="任意多边形: 形状 116"/>
            <p:cNvSpPr/>
            <p:nvPr>
              <p:custDataLst>
                <p:tags r:id="rId47"/>
              </p:custDataLst>
            </p:nvPr>
          </p:nvSpPr>
          <p:spPr>
            <a:xfrm>
              <a:off x="-3261488" y="4442409"/>
              <a:ext cx="89589" cy="40720"/>
            </a:xfrm>
            <a:custGeom>
              <a:avLst/>
              <a:gdLst>
                <a:gd name="connsiteX0" fmla="*/ 43774 w 89589"/>
                <a:gd name="connsiteY0" fmla="*/ 39733 h 40720"/>
                <a:gd name="connsiteX1" fmla="*/ 18057 w 89589"/>
                <a:gd name="connsiteY1" fmla="*/ 38971 h 40720"/>
                <a:gd name="connsiteX2" fmla="*/ 55 w 89589"/>
                <a:gd name="connsiteY2" fmla="*/ 18682 h 40720"/>
                <a:gd name="connsiteX3" fmla="*/ 17866 w 89589"/>
                <a:gd name="connsiteY3" fmla="*/ 2014 h 40720"/>
                <a:gd name="connsiteX4" fmla="*/ 69778 w 89589"/>
                <a:gd name="connsiteY4" fmla="*/ 1918 h 40720"/>
                <a:gd name="connsiteX5" fmla="*/ 89590 w 89589"/>
                <a:gd name="connsiteY5" fmla="*/ 20206 h 40720"/>
                <a:gd name="connsiteX6" fmla="*/ 69587 w 89589"/>
                <a:gd name="connsiteY6" fmla="*/ 39066 h 40720"/>
                <a:gd name="connsiteX7" fmla="*/ 43774 w 89589"/>
                <a:gd name="connsiteY7" fmla="*/ 39733 h 4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9589" h="40720">
                  <a:moveTo>
                    <a:pt x="43774" y="39733"/>
                  </a:moveTo>
                  <a:cubicBezTo>
                    <a:pt x="35107" y="39733"/>
                    <a:pt x="25105" y="42400"/>
                    <a:pt x="18057" y="38971"/>
                  </a:cubicBezTo>
                  <a:cubicBezTo>
                    <a:pt x="10246" y="35161"/>
                    <a:pt x="1864" y="26588"/>
                    <a:pt x="55" y="18682"/>
                  </a:cubicBezTo>
                  <a:cubicBezTo>
                    <a:pt x="-898" y="14396"/>
                    <a:pt x="10818" y="3061"/>
                    <a:pt x="17866" y="2014"/>
                  </a:cubicBezTo>
                  <a:cubicBezTo>
                    <a:pt x="34916" y="-558"/>
                    <a:pt x="52823" y="-749"/>
                    <a:pt x="69778" y="1918"/>
                  </a:cubicBezTo>
                  <a:cubicBezTo>
                    <a:pt x="77112" y="3061"/>
                    <a:pt x="83017" y="13825"/>
                    <a:pt x="89590" y="20206"/>
                  </a:cubicBezTo>
                  <a:cubicBezTo>
                    <a:pt x="83017" y="26683"/>
                    <a:pt x="77493" y="35542"/>
                    <a:pt x="69587" y="39066"/>
                  </a:cubicBezTo>
                  <a:cubicBezTo>
                    <a:pt x="62253" y="42304"/>
                    <a:pt x="52442" y="39733"/>
                    <a:pt x="43774" y="3973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44" name="任意多边形: 形状 117"/>
            <p:cNvSpPr/>
            <p:nvPr>
              <p:custDataLst>
                <p:tags r:id="rId48"/>
              </p:custDataLst>
            </p:nvPr>
          </p:nvSpPr>
          <p:spPr>
            <a:xfrm>
              <a:off x="-3009421" y="4927713"/>
              <a:ext cx="501927" cy="501653"/>
            </a:xfrm>
            <a:custGeom>
              <a:avLst/>
              <a:gdLst>
                <a:gd name="connsiteX0" fmla="*/ 262527 w 501927"/>
                <a:gd name="connsiteY0" fmla="*/ 461686 h 501653"/>
                <a:gd name="connsiteX1" fmla="*/ 367969 w 501927"/>
                <a:gd name="connsiteY1" fmla="*/ 425681 h 501653"/>
                <a:gd name="connsiteX2" fmla="*/ 379875 w 501927"/>
                <a:gd name="connsiteY2" fmla="*/ 418252 h 501653"/>
                <a:gd name="connsiteX3" fmla="*/ 408260 w 501927"/>
                <a:gd name="connsiteY3" fmla="*/ 421585 h 501653"/>
                <a:gd name="connsiteX4" fmla="*/ 400926 w 501927"/>
                <a:gd name="connsiteY4" fmla="*/ 451494 h 501653"/>
                <a:gd name="connsiteX5" fmla="*/ 17830 w 501927"/>
                <a:gd name="connsiteY5" fmla="*/ 344623 h 501653"/>
                <a:gd name="connsiteX6" fmla="*/ 120414 w 501927"/>
                <a:gd name="connsiteY6" fmla="*/ 36013 h 501653"/>
                <a:gd name="connsiteX7" fmla="*/ 450265 w 501927"/>
                <a:gd name="connsiteY7" fmla="*/ 99640 h 501653"/>
                <a:gd name="connsiteX8" fmla="*/ 474649 w 501927"/>
                <a:gd name="connsiteY8" fmla="*/ 362435 h 501653"/>
                <a:gd name="connsiteX9" fmla="*/ 444074 w 501927"/>
                <a:gd name="connsiteY9" fmla="*/ 379771 h 501653"/>
                <a:gd name="connsiteX10" fmla="*/ 439026 w 501927"/>
                <a:gd name="connsiteY10" fmla="*/ 346909 h 501653"/>
                <a:gd name="connsiteX11" fmla="*/ 445598 w 501927"/>
                <a:gd name="connsiteY11" fmla="*/ 169363 h 501653"/>
                <a:gd name="connsiteX12" fmla="*/ 186327 w 501927"/>
                <a:gd name="connsiteY12" fmla="*/ 48396 h 501653"/>
                <a:gd name="connsiteX13" fmla="*/ 42881 w 501927"/>
                <a:gd name="connsiteY13" fmla="*/ 291664 h 501653"/>
                <a:gd name="connsiteX14" fmla="*/ 262527 w 501927"/>
                <a:gd name="connsiteY14" fmla="*/ 461686 h 501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1927" h="501653">
                  <a:moveTo>
                    <a:pt x="262527" y="461686"/>
                  </a:moveTo>
                  <a:cubicBezTo>
                    <a:pt x="292722" y="462448"/>
                    <a:pt x="332060" y="449684"/>
                    <a:pt x="367969" y="425681"/>
                  </a:cubicBezTo>
                  <a:cubicBezTo>
                    <a:pt x="371970" y="423014"/>
                    <a:pt x="375875" y="418347"/>
                    <a:pt x="379875" y="418252"/>
                  </a:cubicBezTo>
                  <a:cubicBezTo>
                    <a:pt x="389591" y="417966"/>
                    <a:pt x="403116" y="416156"/>
                    <a:pt x="408260" y="421585"/>
                  </a:cubicBezTo>
                  <a:cubicBezTo>
                    <a:pt x="417880" y="431587"/>
                    <a:pt x="412165" y="442921"/>
                    <a:pt x="400926" y="451494"/>
                  </a:cubicBezTo>
                  <a:cubicBezTo>
                    <a:pt x="271100" y="550459"/>
                    <a:pt x="78504" y="496833"/>
                    <a:pt x="17830" y="344623"/>
                  </a:cubicBezTo>
                  <a:cubicBezTo>
                    <a:pt x="-27890" y="230038"/>
                    <a:pt x="17163" y="94592"/>
                    <a:pt x="120414" y="36013"/>
                  </a:cubicBezTo>
                  <a:cubicBezTo>
                    <a:pt x="235762" y="-29328"/>
                    <a:pt x="373875" y="-4373"/>
                    <a:pt x="450265" y="99640"/>
                  </a:cubicBezTo>
                  <a:cubicBezTo>
                    <a:pt x="510082" y="181079"/>
                    <a:pt x="517607" y="270043"/>
                    <a:pt x="474649" y="362435"/>
                  </a:cubicBezTo>
                  <a:cubicBezTo>
                    <a:pt x="468553" y="375580"/>
                    <a:pt x="460552" y="387486"/>
                    <a:pt x="444074" y="379771"/>
                  </a:cubicBezTo>
                  <a:cubicBezTo>
                    <a:pt x="428262" y="372341"/>
                    <a:pt x="433501" y="358720"/>
                    <a:pt x="439026" y="346909"/>
                  </a:cubicBezTo>
                  <a:cubicBezTo>
                    <a:pt x="466172" y="288616"/>
                    <a:pt x="469696" y="229466"/>
                    <a:pt x="445598" y="169363"/>
                  </a:cubicBezTo>
                  <a:cubicBezTo>
                    <a:pt x="405498" y="69160"/>
                    <a:pt x="291007" y="15916"/>
                    <a:pt x="186327" y="48396"/>
                  </a:cubicBezTo>
                  <a:cubicBezTo>
                    <a:pt x="84315" y="80209"/>
                    <a:pt x="21069" y="187270"/>
                    <a:pt x="42881" y="291664"/>
                  </a:cubicBezTo>
                  <a:cubicBezTo>
                    <a:pt x="63741" y="391867"/>
                    <a:pt x="148418" y="461590"/>
                    <a:pt x="262527" y="4616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</p:grpSp>
      <p:grpSp>
        <p:nvGrpSpPr>
          <p:cNvPr id="345" name="组合 344"/>
          <p:cNvGrpSpPr/>
          <p:nvPr>
            <p:custDataLst>
              <p:tags r:id="rId49"/>
            </p:custDataLst>
          </p:nvPr>
        </p:nvGrpSpPr>
        <p:grpSpPr>
          <a:xfrm>
            <a:off x="11101070" y="4759008"/>
            <a:ext cx="575945" cy="574675"/>
            <a:chOff x="12681916" y="4092488"/>
            <a:chExt cx="1294503" cy="1292346"/>
          </a:xfrm>
          <a:solidFill>
            <a:schemeClr val="bg1"/>
          </a:solidFill>
        </p:grpSpPr>
        <p:sp>
          <p:nvSpPr>
            <p:cNvPr id="346" name="任意多边形: 形状 121"/>
            <p:cNvSpPr/>
            <p:nvPr>
              <p:custDataLst>
                <p:tags r:id="rId50"/>
              </p:custDataLst>
            </p:nvPr>
          </p:nvSpPr>
          <p:spPr>
            <a:xfrm>
              <a:off x="12681916" y="4092488"/>
              <a:ext cx="1294503" cy="1292346"/>
            </a:xfrm>
            <a:custGeom>
              <a:avLst/>
              <a:gdLst>
                <a:gd name="connsiteX0" fmla="*/ 998030 w 1294503"/>
                <a:gd name="connsiteY0" fmla="*/ 146161 h 1292346"/>
                <a:gd name="connsiteX1" fmla="*/ 1019652 w 1294503"/>
                <a:gd name="connsiteY1" fmla="*/ 81200 h 1292346"/>
                <a:gd name="connsiteX2" fmla="*/ 1182911 w 1294503"/>
                <a:gd name="connsiteY2" fmla="*/ 3953 h 1292346"/>
                <a:gd name="connsiteX3" fmla="*/ 1293877 w 1294503"/>
                <a:gd name="connsiteY3" fmla="*/ 139684 h 1292346"/>
                <a:gd name="connsiteX4" fmla="*/ 1189864 w 1294503"/>
                <a:gd name="connsiteY4" fmla="*/ 284559 h 1292346"/>
                <a:gd name="connsiteX5" fmla="*/ 1169861 w 1294503"/>
                <a:gd name="connsiteY5" fmla="*/ 310372 h 1292346"/>
                <a:gd name="connsiteX6" fmla="*/ 1171005 w 1294503"/>
                <a:gd name="connsiteY6" fmla="*/ 676989 h 1292346"/>
                <a:gd name="connsiteX7" fmla="*/ 1187292 w 1294503"/>
                <a:gd name="connsiteY7" fmla="*/ 713280 h 1292346"/>
                <a:gd name="connsiteX8" fmla="*/ 1096995 w 1294503"/>
                <a:gd name="connsiteY8" fmla="*/ 1263158 h 1292346"/>
                <a:gd name="connsiteX9" fmla="*/ 634461 w 1294503"/>
                <a:gd name="connsiteY9" fmla="*/ 1021509 h 1292346"/>
                <a:gd name="connsiteX10" fmla="*/ 585693 w 1294503"/>
                <a:gd name="connsiteY10" fmla="*/ 980265 h 1292346"/>
                <a:gd name="connsiteX11" fmla="*/ 33148 w 1294503"/>
                <a:gd name="connsiteY11" fmla="*/ 980265 h 1292346"/>
                <a:gd name="connsiteX12" fmla="*/ 572 w 1294503"/>
                <a:gd name="connsiteY12" fmla="*/ 947118 h 1292346"/>
                <a:gd name="connsiteX13" fmla="*/ 1 w 1294503"/>
                <a:gd name="connsiteY13" fmla="*/ 175784 h 1292346"/>
                <a:gd name="connsiteX14" fmla="*/ 30957 w 1294503"/>
                <a:gd name="connsiteY14" fmla="*/ 145589 h 1292346"/>
                <a:gd name="connsiteX15" fmla="*/ 969360 w 1294503"/>
                <a:gd name="connsiteY15" fmla="*/ 146161 h 1292346"/>
                <a:gd name="connsiteX16" fmla="*/ 998030 w 1294503"/>
                <a:gd name="connsiteY16" fmla="*/ 146161 h 1292346"/>
                <a:gd name="connsiteX17" fmla="*/ 1129094 w 1294503"/>
                <a:gd name="connsiteY17" fmla="*/ 668321 h 1292346"/>
                <a:gd name="connsiteX18" fmla="*/ 1129094 w 1294503"/>
                <a:gd name="connsiteY18" fmla="*/ 635270 h 1292346"/>
                <a:gd name="connsiteX19" fmla="*/ 1129857 w 1294503"/>
                <a:gd name="connsiteY19" fmla="*/ 337709 h 1292346"/>
                <a:gd name="connsiteX20" fmla="*/ 1090994 w 1294503"/>
                <a:gd name="connsiteY20" fmla="*/ 279035 h 1292346"/>
                <a:gd name="connsiteX21" fmla="*/ 1076231 w 1294503"/>
                <a:gd name="connsiteY21" fmla="*/ 271605 h 1292346"/>
                <a:gd name="connsiteX22" fmla="*/ 1047560 w 1294503"/>
                <a:gd name="connsiteY22" fmla="*/ 276082 h 1292346"/>
                <a:gd name="connsiteX23" fmla="*/ 958311 w 1294503"/>
                <a:gd name="connsiteY23" fmla="*/ 365236 h 1292346"/>
                <a:gd name="connsiteX24" fmla="*/ 938785 w 1294503"/>
                <a:gd name="connsiteY24" fmla="*/ 414290 h 1292346"/>
                <a:gd name="connsiteX25" fmla="*/ 907448 w 1294503"/>
                <a:gd name="connsiteY25" fmla="*/ 470963 h 1292346"/>
                <a:gd name="connsiteX26" fmla="*/ 840677 w 1294503"/>
                <a:gd name="connsiteY26" fmla="*/ 465820 h 1292346"/>
                <a:gd name="connsiteX27" fmla="*/ 816770 w 1294503"/>
                <a:gd name="connsiteY27" fmla="*/ 405241 h 1292346"/>
                <a:gd name="connsiteX28" fmla="*/ 808102 w 1294503"/>
                <a:gd name="connsiteY28" fmla="*/ 376380 h 1292346"/>
                <a:gd name="connsiteX29" fmla="*/ 754571 w 1294503"/>
                <a:gd name="connsiteY29" fmla="*/ 354092 h 1292346"/>
                <a:gd name="connsiteX30" fmla="*/ 740665 w 1294503"/>
                <a:gd name="connsiteY30" fmla="*/ 352663 h 1292346"/>
                <a:gd name="connsiteX31" fmla="*/ 713995 w 1294503"/>
                <a:gd name="connsiteY31" fmla="*/ 361235 h 1292346"/>
                <a:gd name="connsiteX32" fmla="*/ 637604 w 1294503"/>
                <a:gd name="connsiteY32" fmla="*/ 436293 h 1292346"/>
                <a:gd name="connsiteX33" fmla="*/ 626174 w 1294503"/>
                <a:gd name="connsiteY33" fmla="*/ 471725 h 1292346"/>
                <a:gd name="connsiteX34" fmla="*/ 570548 w 1294503"/>
                <a:gd name="connsiteY34" fmla="*/ 540972 h 1292346"/>
                <a:gd name="connsiteX35" fmla="*/ 502254 w 1294503"/>
                <a:gd name="connsiteY35" fmla="*/ 482489 h 1292346"/>
                <a:gd name="connsiteX36" fmla="*/ 561119 w 1294503"/>
                <a:gd name="connsiteY36" fmla="*/ 418481 h 1292346"/>
                <a:gd name="connsiteX37" fmla="*/ 623603 w 1294503"/>
                <a:gd name="connsiteY37" fmla="*/ 390572 h 1292346"/>
                <a:gd name="connsiteX38" fmla="*/ 670751 w 1294503"/>
                <a:gd name="connsiteY38" fmla="*/ 343519 h 1292346"/>
                <a:gd name="connsiteX39" fmla="*/ 691992 w 1294503"/>
                <a:gd name="connsiteY39" fmla="*/ 292560 h 1292346"/>
                <a:gd name="connsiteX40" fmla="*/ 756381 w 1294503"/>
                <a:gd name="connsiteY40" fmla="*/ 229790 h 1292346"/>
                <a:gd name="connsiteX41" fmla="*/ 813531 w 1294503"/>
                <a:gd name="connsiteY41" fmla="*/ 302276 h 1292346"/>
                <a:gd name="connsiteX42" fmla="*/ 815627 w 1294503"/>
                <a:gd name="connsiteY42" fmla="*/ 324183 h 1292346"/>
                <a:gd name="connsiteX43" fmla="*/ 875348 w 1294503"/>
                <a:gd name="connsiteY43" fmla="*/ 354854 h 1292346"/>
                <a:gd name="connsiteX44" fmla="*/ 889445 w 1294503"/>
                <a:gd name="connsiteY44" fmla="*/ 355139 h 1292346"/>
                <a:gd name="connsiteX45" fmla="*/ 919735 w 1294503"/>
                <a:gd name="connsiteY45" fmla="*/ 344948 h 1292346"/>
                <a:gd name="connsiteX46" fmla="*/ 1010889 w 1294503"/>
                <a:gd name="connsiteY46" fmla="*/ 254270 h 1292346"/>
                <a:gd name="connsiteX47" fmla="*/ 1025462 w 1294503"/>
                <a:gd name="connsiteY47" fmla="*/ 223694 h 1292346"/>
                <a:gd name="connsiteX48" fmla="*/ 984124 w 1294503"/>
                <a:gd name="connsiteY48" fmla="*/ 187023 h 1292346"/>
                <a:gd name="connsiteX49" fmla="*/ 71915 w 1294503"/>
                <a:gd name="connsiteY49" fmla="*/ 187499 h 1292346"/>
                <a:gd name="connsiteX50" fmla="*/ 43340 w 1294503"/>
                <a:gd name="connsiteY50" fmla="*/ 214836 h 1292346"/>
                <a:gd name="connsiteX51" fmla="*/ 43911 w 1294503"/>
                <a:gd name="connsiteY51" fmla="*/ 912352 h 1292346"/>
                <a:gd name="connsiteX52" fmla="*/ 43911 w 1294503"/>
                <a:gd name="connsiteY52" fmla="*/ 935307 h 1292346"/>
                <a:gd name="connsiteX53" fmla="*/ 627984 w 1294503"/>
                <a:gd name="connsiteY53" fmla="*/ 935307 h 1292346"/>
                <a:gd name="connsiteX54" fmla="*/ 632175 w 1294503"/>
                <a:gd name="connsiteY54" fmla="*/ 898446 h 1292346"/>
                <a:gd name="connsiteX55" fmla="*/ 586455 w 1294503"/>
                <a:gd name="connsiteY55" fmla="*/ 894064 h 1292346"/>
                <a:gd name="connsiteX56" fmla="*/ 586265 w 1294503"/>
                <a:gd name="connsiteY56" fmla="*/ 660606 h 1292346"/>
                <a:gd name="connsiteX57" fmla="*/ 604267 w 1294503"/>
                <a:gd name="connsiteY57" fmla="*/ 645366 h 1292346"/>
                <a:gd name="connsiteX58" fmla="*/ 689992 w 1294503"/>
                <a:gd name="connsiteY58" fmla="*/ 645176 h 1292346"/>
                <a:gd name="connsiteX59" fmla="*/ 712090 w 1294503"/>
                <a:gd name="connsiteY59" fmla="*/ 666798 h 1292346"/>
                <a:gd name="connsiteX60" fmla="*/ 711804 w 1294503"/>
                <a:gd name="connsiteY60" fmla="*/ 734615 h 1292346"/>
                <a:gd name="connsiteX61" fmla="*/ 1129094 w 1294503"/>
                <a:gd name="connsiteY61" fmla="*/ 668321 h 1292346"/>
                <a:gd name="connsiteX62" fmla="*/ 721424 w 1294503"/>
                <a:gd name="connsiteY62" fmla="*/ 1121331 h 1292346"/>
                <a:gd name="connsiteX63" fmla="*/ 1200056 w 1294503"/>
                <a:gd name="connsiteY63" fmla="*/ 1120283 h 1292346"/>
                <a:gd name="connsiteX64" fmla="*/ 1140143 w 1294503"/>
                <a:gd name="connsiteY64" fmla="*/ 1086850 h 1292346"/>
                <a:gd name="connsiteX65" fmla="*/ 1120427 w 1294503"/>
                <a:gd name="connsiteY65" fmla="*/ 1092184 h 1292346"/>
                <a:gd name="connsiteX66" fmla="*/ 1070039 w 1294503"/>
                <a:gd name="connsiteY66" fmla="*/ 1135237 h 1292346"/>
                <a:gd name="connsiteX67" fmla="*/ 804006 w 1294503"/>
                <a:gd name="connsiteY67" fmla="*/ 1095708 h 1292346"/>
                <a:gd name="connsiteX68" fmla="*/ 784099 w 1294503"/>
                <a:gd name="connsiteY68" fmla="*/ 1085898 h 1292346"/>
                <a:gd name="connsiteX69" fmla="*/ 721424 w 1294503"/>
                <a:gd name="connsiteY69" fmla="*/ 1121331 h 1292346"/>
                <a:gd name="connsiteX70" fmla="*/ 938880 w 1294503"/>
                <a:gd name="connsiteY70" fmla="*/ 668226 h 1292346"/>
                <a:gd name="connsiteX71" fmla="*/ 697231 w 1294503"/>
                <a:gd name="connsiteY71" fmla="*/ 836247 h 1292346"/>
                <a:gd name="connsiteX72" fmla="*/ 699898 w 1294503"/>
                <a:gd name="connsiteY72" fmla="*/ 1084469 h 1292346"/>
                <a:gd name="connsiteX73" fmla="*/ 752285 w 1294503"/>
                <a:gd name="connsiteY73" fmla="*/ 1055227 h 1292346"/>
                <a:gd name="connsiteX74" fmla="*/ 764477 w 1294503"/>
                <a:gd name="connsiteY74" fmla="*/ 1025509 h 1292346"/>
                <a:gd name="connsiteX75" fmla="*/ 809626 w 1294503"/>
                <a:gd name="connsiteY75" fmla="*/ 815673 h 1292346"/>
                <a:gd name="connsiteX76" fmla="*/ 938880 w 1294503"/>
                <a:gd name="connsiteY76" fmla="*/ 750046 h 1292346"/>
                <a:gd name="connsiteX77" fmla="*/ 938880 w 1294503"/>
                <a:gd name="connsiteY77" fmla="*/ 668226 h 1292346"/>
                <a:gd name="connsiteX78" fmla="*/ 1227583 w 1294503"/>
                <a:gd name="connsiteY78" fmla="*/ 1085421 h 1292346"/>
                <a:gd name="connsiteX79" fmla="*/ 1249776 w 1294503"/>
                <a:gd name="connsiteY79" fmla="*/ 989886 h 1292346"/>
                <a:gd name="connsiteX80" fmla="*/ 1015461 w 1294503"/>
                <a:gd name="connsiteY80" fmla="*/ 672608 h 1292346"/>
                <a:gd name="connsiteX81" fmla="*/ 983076 w 1294503"/>
                <a:gd name="connsiteY81" fmla="*/ 700897 h 1292346"/>
                <a:gd name="connsiteX82" fmla="*/ 983076 w 1294503"/>
                <a:gd name="connsiteY82" fmla="*/ 749760 h 1292346"/>
                <a:gd name="connsiteX83" fmla="*/ 1007079 w 1294503"/>
                <a:gd name="connsiteY83" fmla="*/ 755094 h 1292346"/>
                <a:gd name="connsiteX84" fmla="*/ 1166813 w 1294503"/>
                <a:gd name="connsiteY84" fmla="*/ 993219 h 1292346"/>
                <a:gd name="connsiteX85" fmla="*/ 1158051 w 1294503"/>
                <a:gd name="connsiteY85" fmla="*/ 1044273 h 1292346"/>
                <a:gd name="connsiteX86" fmla="*/ 1204818 w 1294503"/>
                <a:gd name="connsiteY86" fmla="*/ 1074658 h 1292346"/>
                <a:gd name="connsiteX87" fmla="*/ 1227583 w 1294503"/>
                <a:gd name="connsiteY87" fmla="*/ 1085421 h 1292346"/>
                <a:gd name="connsiteX88" fmla="*/ 962693 w 1294503"/>
                <a:gd name="connsiteY88" fmla="*/ 793004 h 1292346"/>
                <a:gd name="connsiteX89" fmla="*/ 795338 w 1294503"/>
                <a:gd name="connsiteY89" fmla="*/ 957215 h 1292346"/>
                <a:gd name="connsiteX90" fmla="*/ 962407 w 1294503"/>
                <a:gd name="connsiteY90" fmla="*/ 1125712 h 1292346"/>
                <a:gd name="connsiteX91" fmla="*/ 1128618 w 1294503"/>
                <a:gd name="connsiteY91" fmla="*/ 959786 h 1292346"/>
                <a:gd name="connsiteX92" fmla="*/ 962693 w 1294503"/>
                <a:gd name="connsiteY92" fmla="*/ 793004 h 1292346"/>
                <a:gd name="connsiteX93" fmla="*/ 1251586 w 1294503"/>
                <a:gd name="connsiteY93" fmla="*/ 145399 h 1292346"/>
                <a:gd name="connsiteX94" fmla="*/ 1152050 w 1294503"/>
                <a:gd name="connsiteY94" fmla="*/ 42053 h 1292346"/>
                <a:gd name="connsiteX95" fmla="*/ 1044131 w 1294503"/>
                <a:gd name="connsiteY95" fmla="*/ 143780 h 1292346"/>
                <a:gd name="connsiteX96" fmla="*/ 1147859 w 1294503"/>
                <a:gd name="connsiteY96" fmla="*/ 250174 h 1292346"/>
                <a:gd name="connsiteX97" fmla="*/ 1251586 w 1294503"/>
                <a:gd name="connsiteY97" fmla="*/ 145399 h 1292346"/>
                <a:gd name="connsiteX98" fmla="*/ 668465 w 1294503"/>
                <a:gd name="connsiteY98" fmla="*/ 689181 h 1292346"/>
                <a:gd name="connsiteX99" fmla="*/ 631127 w 1294503"/>
                <a:gd name="connsiteY99" fmla="*/ 689181 h 1292346"/>
                <a:gd name="connsiteX100" fmla="*/ 631127 w 1294503"/>
                <a:gd name="connsiteY100" fmla="*/ 854059 h 1292346"/>
                <a:gd name="connsiteX101" fmla="*/ 668465 w 1294503"/>
                <a:gd name="connsiteY101" fmla="*/ 689181 h 1292346"/>
                <a:gd name="connsiteX102" fmla="*/ 781241 w 1294503"/>
                <a:gd name="connsiteY102" fmla="*/ 291989 h 1292346"/>
                <a:gd name="connsiteX103" fmla="*/ 753428 w 1294503"/>
                <a:gd name="connsiteY103" fmla="*/ 273796 h 1292346"/>
                <a:gd name="connsiteX104" fmla="*/ 734569 w 1294503"/>
                <a:gd name="connsiteY104" fmla="*/ 291131 h 1292346"/>
                <a:gd name="connsiteX105" fmla="*/ 752381 w 1294503"/>
                <a:gd name="connsiteY105" fmla="*/ 310658 h 1292346"/>
                <a:gd name="connsiteX106" fmla="*/ 781241 w 1294503"/>
                <a:gd name="connsiteY106" fmla="*/ 291989 h 1292346"/>
                <a:gd name="connsiteX107" fmla="*/ 565976 w 1294503"/>
                <a:gd name="connsiteY107" fmla="*/ 450866 h 1292346"/>
                <a:gd name="connsiteX108" fmla="*/ 546926 w 1294503"/>
                <a:gd name="connsiteY108" fmla="*/ 478488 h 1292346"/>
                <a:gd name="connsiteX109" fmla="*/ 564833 w 1294503"/>
                <a:gd name="connsiteY109" fmla="*/ 497062 h 1292346"/>
                <a:gd name="connsiteX110" fmla="*/ 584360 w 1294503"/>
                <a:gd name="connsiteY110" fmla="*/ 479346 h 1292346"/>
                <a:gd name="connsiteX111" fmla="*/ 565976 w 1294503"/>
                <a:gd name="connsiteY111" fmla="*/ 450866 h 1292346"/>
                <a:gd name="connsiteX112" fmla="*/ 906019 w 1294503"/>
                <a:gd name="connsiteY112" fmla="*/ 417243 h 1292346"/>
                <a:gd name="connsiteX113" fmla="*/ 878206 w 1294503"/>
                <a:gd name="connsiteY113" fmla="*/ 397526 h 1292346"/>
                <a:gd name="connsiteX114" fmla="*/ 859632 w 1294503"/>
                <a:gd name="connsiteY114" fmla="*/ 416385 h 1292346"/>
                <a:gd name="connsiteX115" fmla="*/ 877634 w 1294503"/>
                <a:gd name="connsiteY115" fmla="*/ 434673 h 1292346"/>
                <a:gd name="connsiteX116" fmla="*/ 906019 w 1294503"/>
                <a:gd name="connsiteY116" fmla="*/ 417243 h 1292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</a:cxnLst>
              <a:rect l="l" t="t" r="r" b="b"/>
              <a:pathLst>
                <a:path w="1294503" h="1292346">
                  <a:moveTo>
                    <a:pt x="998030" y="146161"/>
                  </a:moveTo>
                  <a:cubicBezTo>
                    <a:pt x="1005650" y="122825"/>
                    <a:pt x="1010032" y="100727"/>
                    <a:pt x="1019652" y="81200"/>
                  </a:cubicBezTo>
                  <a:cubicBezTo>
                    <a:pt x="1050037" y="19097"/>
                    <a:pt x="1116521" y="-11478"/>
                    <a:pt x="1182911" y="3953"/>
                  </a:cubicBezTo>
                  <a:cubicBezTo>
                    <a:pt x="1244442" y="18240"/>
                    <a:pt x="1290829" y="74914"/>
                    <a:pt x="1293877" y="139684"/>
                  </a:cubicBezTo>
                  <a:cubicBezTo>
                    <a:pt x="1297020" y="206264"/>
                    <a:pt x="1255110" y="265223"/>
                    <a:pt x="1189864" y="284559"/>
                  </a:cubicBezTo>
                  <a:cubicBezTo>
                    <a:pt x="1175767" y="288750"/>
                    <a:pt x="1169766" y="294370"/>
                    <a:pt x="1169861" y="310372"/>
                  </a:cubicBezTo>
                  <a:cubicBezTo>
                    <a:pt x="1170624" y="432578"/>
                    <a:pt x="1169861" y="554784"/>
                    <a:pt x="1171005" y="676989"/>
                  </a:cubicBezTo>
                  <a:cubicBezTo>
                    <a:pt x="1171100" y="689277"/>
                    <a:pt x="1178339" y="704707"/>
                    <a:pt x="1187292" y="713280"/>
                  </a:cubicBezTo>
                  <a:cubicBezTo>
                    <a:pt x="1362171" y="881586"/>
                    <a:pt x="1316832" y="1159526"/>
                    <a:pt x="1096995" y="1263158"/>
                  </a:cubicBezTo>
                  <a:cubicBezTo>
                    <a:pt x="907733" y="1352312"/>
                    <a:pt x="668656" y="1227439"/>
                    <a:pt x="634461" y="1021509"/>
                  </a:cubicBezTo>
                  <a:cubicBezTo>
                    <a:pt x="627603" y="980265"/>
                    <a:pt x="627603" y="980265"/>
                    <a:pt x="585693" y="980265"/>
                  </a:cubicBezTo>
                  <a:cubicBezTo>
                    <a:pt x="401480" y="980265"/>
                    <a:pt x="217361" y="980265"/>
                    <a:pt x="33148" y="980265"/>
                  </a:cubicBezTo>
                  <a:cubicBezTo>
                    <a:pt x="668" y="980265"/>
                    <a:pt x="572" y="980170"/>
                    <a:pt x="572" y="947118"/>
                  </a:cubicBezTo>
                  <a:cubicBezTo>
                    <a:pt x="572" y="690038"/>
                    <a:pt x="858" y="432863"/>
                    <a:pt x="1" y="175784"/>
                  </a:cubicBezTo>
                  <a:cubicBezTo>
                    <a:pt x="-94" y="151304"/>
                    <a:pt x="7145" y="145494"/>
                    <a:pt x="30957" y="145589"/>
                  </a:cubicBezTo>
                  <a:cubicBezTo>
                    <a:pt x="343758" y="146351"/>
                    <a:pt x="656559" y="146161"/>
                    <a:pt x="969360" y="146161"/>
                  </a:cubicBezTo>
                  <a:cubicBezTo>
                    <a:pt x="979552" y="146161"/>
                    <a:pt x="989839" y="146161"/>
                    <a:pt x="998030" y="146161"/>
                  </a:cubicBezTo>
                  <a:close/>
                  <a:moveTo>
                    <a:pt x="1129094" y="668321"/>
                  </a:moveTo>
                  <a:cubicBezTo>
                    <a:pt x="1129094" y="653653"/>
                    <a:pt x="1129094" y="644509"/>
                    <a:pt x="1129094" y="635270"/>
                  </a:cubicBezTo>
                  <a:cubicBezTo>
                    <a:pt x="1129094" y="536115"/>
                    <a:pt x="1127856" y="436864"/>
                    <a:pt x="1129857" y="337709"/>
                  </a:cubicBezTo>
                  <a:cubicBezTo>
                    <a:pt x="1130428" y="306467"/>
                    <a:pt x="1127380" y="283511"/>
                    <a:pt x="1090994" y="279035"/>
                  </a:cubicBezTo>
                  <a:cubicBezTo>
                    <a:pt x="1085851" y="278368"/>
                    <a:pt x="1080612" y="274939"/>
                    <a:pt x="1076231" y="271605"/>
                  </a:cubicBezTo>
                  <a:cubicBezTo>
                    <a:pt x="1064801" y="262937"/>
                    <a:pt x="1056609" y="266843"/>
                    <a:pt x="1047560" y="276082"/>
                  </a:cubicBezTo>
                  <a:cubicBezTo>
                    <a:pt x="1018223" y="306181"/>
                    <a:pt x="988886" y="336375"/>
                    <a:pt x="958311" y="365236"/>
                  </a:cubicBezTo>
                  <a:cubicBezTo>
                    <a:pt x="943547" y="379143"/>
                    <a:pt x="934689" y="392001"/>
                    <a:pt x="938785" y="414290"/>
                  </a:cubicBezTo>
                  <a:cubicBezTo>
                    <a:pt x="943452" y="439626"/>
                    <a:pt x="928784" y="458771"/>
                    <a:pt x="907448" y="470963"/>
                  </a:cubicBezTo>
                  <a:cubicBezTo>
                    <a:pt x="884683" y="484013"/>
                    <a:pt x="861728" y="481917"/>
                    <a:pt x="840677" y="465820"/>
                  </a:cubicBezTo>
                  <a:cubicBezTo>
                    <a:pt x="820580" y="450485"/>
                    <a:pt x="813912" y="430387"/>
                    <a:pt x="816770" y="405241"/>
                  </a:cubicBezTo>
                  <a:cubicBezTo>
                    <a:pt x="817817" y="395906"/>
                    <a:pt x="814007" y="383810"/>
                    <a:pt x="808102" y="376380"/>
                  </a:cubicBezTo>
                  <a:cubicBezTo>
                    <a:pt x="795053" y="359807"/>
                    <a:pt x="780765" y="342185"/>
                    <a:pt x="754571" y="354092"/>
                  </a:cubicBezTo>
                  <a:cubicBezTo>
                    <a:pt x="750952" y="355711"/>
                    <a:pt x="745046" y="351710"/>
                    <a:pt x="740665" y="352663"/>
                  </a:cubicBezTo>
                  <a:cubicBezTo>
                    <a:pt x="731521" y="354568"/>
                    <a:pt x="720281" y="355425"/>
                    <a:pt x="713995" y="361235"/>
                  </a:cubicBezTo>
                  <a:cubicBezTo>
                    <a:pt x="687801" y="385429"/>
                    <a:pt x="663417" y="411623"/>
                    <a:pt x="637604" y="436293"/>
                  </a:cubicBezTo>
                  <a:cubicBezTo>
                    <a:pt x="626841" y="446579"/>
                    <a:pt x="623126" y="456390"/>
                    <a:pt x="626174" y="471725"/>
                  </a:cubicBezTo>
                  <a:cubicBezTo>
                    <a:pt x="632842" y="505539"/>
                    <a:pt x="605981" y="537543"/>
                    <a:pt x="570548" y="540972"/>
                  </a:cubicBezTo>
                  <a:cubicBezTo>
                    <a:pt x="536354" y="544306"/>
                    <a:pt x="505874" y="518207"/>
                    <a:pt x="502254" y="482489"/>
                  </a:cubicBezTo>
                  <a:cubicBezTo>
                    <a:pt x="499111" y="451056"/>
                    <a:pt x="528734" y="414766"/>
                    <a:pt x="561119" y="418481"/>
                  </a:cubicBezTo>
                  <a:cubicBezTo>
                    <a:pt x="590170" y="421814"/>
                    <a:pt x="606648" y="409337"/>
                    <a:pt x="623603" y="390572"/>
                  </a:cubicBezTo>
                  <a:cubicBezTo>
                    <a:pt x="638462" y="374094"/>
                    <a:pt x="654273" y="358378"/>
                    <a:pt x="670751" y="343519"/>
                  </a:cubicBezTo>
                  <a:cubicBezTo>
                    <a:pt x="686277" y="329517"/>
                    <a:pt x="694278" y="315516"/>
                    <a:pt x="691992" y="292560"/>
                  </a:cubicBezTo>
                  <a:cubicBezTo>
                    <a:pt x="688373" y="256460"/>
                    <a:pt x="721710" y="226552"/>
                    <a:pt x="756381" y="229790"/>
                  </a:cubicBezTo>
                  <a:cubicBezTo>
                    <a:pt x="794957" y="233410"/>
                    <a:pt x="819151" y="264557"/>
                    <a:pt x="813531" y="302276"/>
                  </a:cubicBezTo>
                  <a:cubicBezTo>
                    <a:pt x="812483" y="309515"/>
                    <a:pt x="811626" y="319802"/>
                    <a:pt x="815627" y="324183"/>
                  </a:cubicBezTo>
                  <a:cubicBezTo>
                    <a:pt x="831343" y="341423"/>
                    <a:pt x="844392" y="365903"/>
                    <a:pt x="875348" y="354854"/>
                  </a:cubicBezTo>
                  <a:cubicBezTo>
                    <a:pt x="879444" y="353330"/>
                    <a:pt x="885064" y="356282"/>
                    <a:pt x="889445" y="355139"/>
                  </a:cubicBezTo>
                  <a:cubicBezTo>
                    <a:pt x="899828" y="352568"/>
                    <a:pt x="912591" y="351615"/>
                    <a:pt x="919735" y="344948"/>
                  </a:cubicBezTo>
                  <a:cubicBezTo>
                    <a:pt x="951072" y="315801"/>
                    <a:pt x="981076" y="285131"/>
                    <a:pt x="1010889" y="254270"/>
                  </a:cubicBezTo>
                  <a:cubicBezTo>
                    <a:pt x="1018700" y="246173"/>
                    <a:pt x="1034987" y="240458"/>
                    <a:pt x="1025462" y="223694"/>
                  </a:cubicBezTo>
                  <a:cubicBezTo>
                    <a:pt x="1015937" y="206930"/>
                    <a:pt x="1013556" y="186928"/>
                    <a:pt x="984124" y="187023"/>
                  </a:cubicBezTo>
                  <a:cubicBezTo>
                    <a:pt x="680086" y="188357"/>
                    <a:pt x="375953" y="187976"/>
                    <a:pt x="71915" y="187499"/>
                  </a:cubicBezTo>
                  <a:cubicBezTo>
                    <a:pt x="51150" y="187499"/>
                    <a:pt x="43244" y="191595"/>
                    <a:pt x="43340" y="214836"/>
                  </a:cubicBezTo>
                  <a:cubicBezTo>
                    <a:pt x="44292" y="447342"/>
                    <a:pt x="43911" y="679847"/>
                    <a:pt x="43911" y="912352"/>
                  </a:cubicBezTo>
                  <a:cubicBezTo>
                    <a:pt x="43911" y="919972"/>
                    <a:pt x="43911" y="927497"/>
                    <a:pt x="43911" y="935307"/>
                  </a:cubicBezTo>
                  <a:cubicBezTo>
                    <a:pt x="240698" y="935307"/>
                    <a:pt x="434055" y="935307"/>
                    <a:pt x="627984" y="935307"/>
                  </a:cubicBezTo>
                  <a:cubicBezTo>
                    <a:pt x="629508" y="922353"/>
                    <a:pt x="630746" y="911019"/>
                    <a:pt x="632175" y="898446"/>
                  </a:cubicBezTo>
                  <a:cubicBezTo>
                    <a:pt x="616173" y="896921"/>
                    <a:pt x="601695" y="895493"/>
                    <a:pt x="586455" y="894064"/>
                  </a:cubicBezTo>
                  <a:cubicBezTo>
                    <a:pt x="586455" y="814435"/>
                    <a:pt x="586646" y="737568"/>
                    <a:pt x="586265" y="660606"/>
                  </a:cubicBezTo>
                  <a:cubicBezTo>
                    <a:pt x="586169" y="646890"/>
                    <a:pt x="593313" y="645271"/>
                    <a:pt x="604267" y="645366"/>
                  </a:cubicBezTo>
                  <a:cubicBezTo>
                    <a:pt x="632842" y="645652"/>
                    <a:pt x="661417" y="646319"/>
                    <a:pt x="689992" y="645176"/>
                  </a:cubicBezTo>
                  <a:cubicBezTo>
                    <a:pt x="706661" y="644509"/>
                    <a:pt x="712947" y="650129"/>
                    <a:pt x="712090" y="666798"/>
                  </a:cubicBezTo>
                  <a:cubicBezTo>
                    <a:pt x="711042" y="686895"/>
                    <a:pt x="711804" y="707184"/>
                    <a:pt x="711804" y="734615"/>
                  </a:cubicBezTo>
                  <a:cubicBezTo>
                    <a:pt x="837534" y="615934"/>
                    <a:pt x="973551" y="595455"/>
                    <a:pt x="1129094" y="668321"/>
                  </a:cubicBezTo>
                  <a:close/>
                  <a:moveTo>
                    <a:pt x="721424" y="1121331"/>
                  </a:moveTo>
                  <a:cubicBezTo>
                    <a:pt x="838487" y="1295447"/>
                    <a:pt x="1097090" y="1286018"/>
                    <a:pt x="1200056" y="1120283"/>
                  </a:cubicBezTo>
                  <a:cubicBezTo>
                    <a:pt x="1180149" y="1108948"/>
                    <a:pt x="1160717" y="1096756"/>
                    <a:pt x="1140143" y="1086850"/>
                  </a:cubicBezTo>
                  <a:cubicBezTo>
                    <a:pt x="1135381" y="1084564"/>
                    <a:pt x="1125475" y="1088184"/>
                    <a:pt x="1120427" y="1092184"/>
                  </a:cubicBezTo>
                  <a:cubicBezTo>
                    <a:pt x="1103091" y="1105900"/>
                    <a:pt x="1088518" y="1123521"/>
                    <a:pt x="1070039" y="1135237"/>
                  </a:cubicBezTo>
                  <a:cubicBezTo>
                    <a:pt x="984505" y="1189530"/>
                    <a:pt x="874205" y="1172289"/>
                    <a:pt x="804006" y="1095708"/>
                  </a:cubicBezTo>
                  <a:cubicBezTo>
                    <a:pt x="799148" y="1090374"/>
                    <a:pt x="788290" y="1083897"/>
                    <a:pt x="784099" y="1085898"/>
                  </a:cubicBezTo>
                  <a:cubicBezTo>
                    <a:pt x="762953" y="1095994"/>
                    <a:pt x="743046" y="1108758"/>
                    <a:pt x="721424" y="1121331"/>
                  </a:cubicBezTo>
                  <a:close/>
                  <a:moveTo>
                    <a:pt x="938880" y="668226"/>
                  </a:moveTo>
                  <a:cubicBezTo>
                    <a:pt x="825914" y="681847"/>
                    <a:pt x="744951" y="735949"/>
                    <a:pt x="697231" y="836247"/>
                  </a:cubicBezTo>
                  <a:cubicBezTo>
                    <a:pt x="658274" y="917972"/>
                    <a:pt x="659607" y="1000363"/>
                    <a:pt x="699898" y="1084469"/>
                  </a:cubicBezTo>
                  <a:cubicBezTo>
                    <a:pt x="719329" y="1073515"/>
                    <a:pt x="735521" y="1063895"/>
                    <a:pt x="752285" y="1055227"/>
                  </a:cubicBezTo>
                  <a:cubicBezTo>
                    <a:pt x="765239" y="1048464"/>
                    <a:pt x="769621" y="1041797"/>
                    <a:pt x="764477" y="1025509"/>
                  </a:cubicBezTo>
                  <a:cubicBezTo>
                    <a:pt x="740189" y="947594"/>
                    <a:pt x="754190" y="876633"/>
                    <a:pt x="809626" y="815673"/>
                  </a:cubicBezTo>
                  <a:cubicBezTo>
                    <a:pt x="844011" y="777859"/>
                    <a:pt x="888683" y="758809"/>
                    <a:pt x="938880" y="750046"/>
                  </a:cubicBezTo>
                  <a:cubicBezTo>
                    <a:pt x="938880" y="723567"/>
                    <a:pt x="938880" y="698516"/>
                    <a:pt x="938880" y="668226"/>
                  </a:cubicBezTo>
                  <a:close/>
                  <a:moveTo>
                    <a:pt x="1227583" y="1085421"/>
                  </a:moveTo>
                  <a:cubicBezTo>
                    <a:pt x="1235489" y="1052179"/>
                    <a:pt x="1246442" y="1021413"/>
                    <a:pt x="1249776" y="989886"/>
                  </a:cubicBezTo>
                  <a:cubicBezTo>
                    <a:pt x="1266159" y="836628"/>
                    <a:pt x="1162908" y="698040"/>
                    <a:pt x="1015461" y="672608"/>
                  </a:cubicBezTo>
                  <a:cubicBezTo>
                    <a:pt x="983076" y="666988"/>
                    <a:pt x="983076" y="666988"/>
                    <a:pt x="983076" y="700897"/>
                  </a:cubicBezTo>
                  <a:cubicBezTo>
                    <a:pt x="983076" y="716709"/>
                    <a:pt x="983076" y="732425"/>
                    <a:pt x="983076" y="749760"/>
                  </a:cubicBezTo>
                  <a:cubicBezTo>
                    <a:pt x="991839" y="751761"/>
                    <a:pt x="999459" y="753284"/>
                    <a:pt x="1007079" y="755094"/>
                  </a:cubicBezTo>
                  <a:cubicBezTo>
                    <a:pt x="1115474" y="781098"/>
                    <a:pt x="1188054" y="889302"/>
                    <a:pt x="1166813" y="993219"/>
                  </a:cubicBezTo>
                  <a:cubicBezTo>
                    <a:pt x="1163289" y="1010650"/>
                    <a:pt x="1151669" y="1032081"/>
                    <a:pt x="1158051" y="1044273"/>
                  </a:cubicBezTo>
                  <a:cubicBezTo>
                    <a:pt x="1165575" y="1058656"/>
                    <a:pt x="1188435" y="1065038"/>
                    <a:pt x="1204818" y="1074658"/>
                  </a:cubicBezTo>
                  <a:cubicBezTo>
                    <a:pt x="1210247" y="1077897"/>
                    <a:pt x="1216153" y="1080087"/>
                    <a:pt x="1227583" y="1085421"/>
                  </a:cubicBezTo>
                  <a:close/>
                  <a:moveTo>
                    <a:pt x="962693" y="793004"/>
                  </a:moveTo>
                  <a:cubicBezTo>
                    <a:pt x="868109" y="792909"/>
                    <a:pt x="797529" y="863965"/>
                    <a:pt x="795338" y="957215"/>
                  </a:cubicBezTo>
                  <a:cubicBezTo>
                    <a:pt x="793338" y="1039415"/>
                    <a:pt x="858489" y="1123998"/>
                    <a:pt x="962407" y="1125712"/>
                  </a:cubicBezTo>
                  <a:cubicBezTo>
                    <a:pt x="1050989" y="1127141"/>
                    <a:pt x="1129952" y="1048559"/>
                    <a:pt x="1128618" y="959786"/>
                  </a:cubicBezTo>
                  <a:cubicBezTo>
                    <a:pt x="1126904" y="855964"/>
                    <a:pt x="1043179" y="790146"/>
                    <a:pt x="962693" y="793004"/>
                  </a:cubicBezTo>
                  <a:close/>
                  <a:moveTo>
                    <a:pt x="1251586" y="145399"/>
                  </a:moveTo>
                  <a:cubicBezTo>
                    <a:pt x="1252062" y="88916"/>
                    <a:pt x="1207866" y="43005"/>
                    <a:pt x="1152050" y="42053"/>
                  </a:cubicBezTo>
                  <a:cubicBezTo>
                    <a:pt x="1094709" y="41100"/>
                    <a:pt x="1045941" y="87106"/>
                    <a:pt x="1044131" y="143780"/>
                  </a:cubicBezTo>
                  <a:cubicBezTo>
                    <a:pt x="1042417" y="198929"/>
                    <a:pt x="1091566" y="249317"/>
                    <a:pt x="1147859" y="250174"/>
                  </a:cubicBezTo>
                  <a:cubicBezTo>
                    <a:pt x="1205009" y="250936"/>
                    <a:pt x="1251110" y="204454"/>
                    <a:pt x="1251586" y="145399"/>
                  </a:cubicBezTo>
                  <a:close/>
                  <a:moveTo>
                    <a:pt x="668465" y="689181"/>
                  </a:moveTo>
                  <a:cubicBezTo>
                    <a:pt x="653606" y="689181"/>
                    <a:pt x="642176" y="689181"/>
                    <a:pt x="631127" y="689181"/>
                  </a:cubicBezTo>
                  <a:cubicBezTo>
                    <a:pt x="631127" y="745093"/>
                    <a:pt x="631127" y="799576"/>
                    <a:pt x="631127" y="854059"/>
                  </a:cubicBezTo>
                  <a:cubicBezTo>
                    <a:pt x="681134" y="807006"/>
                    <a:pt x="666179" y="747665"/>
                    <a:pt x="668465" y="689181"/>
                  </a:cubicBezTo>
                  <a:close/>
                  <a:moveTo>
                    <a:pt x="781241" y="291989"/>
                  </a:moveTo>
                  <a:cubicBezTo>
                    <a:pt x="768002" y="282749"/>
                    <a:pt x="760191" y="273129"/>
                    <a:pt x="753428" y="273796"/>
                  </a:cubicBezTo>
                  <a:cubicBezTo>
                    <a:pt x="746094" y="274558"/>
                    <a:pt x="734283" y="285321"/>
                    <a:pt x="734569" y="291131"/>
                  </a:cubicBezTo>
                  <a:cubicBezTo>
                    <a:pt x="735045" y="298370"/>
                    <a:pt x="745237" y="309610"/>
                    <a:pt x="752381" y="310658"/>
                  </a:cubicBezTo>
                  <a:cubicBezTo>
                    <a:pt x="759143" y="311705"/>
                    <a:pt x="767430" y="301514"/>
                    <a:pt x="781241" y="291989"/>
                  </a:cubicBezTo>
                  <a:close/>
                  <a:moveTo>
                    <a:pt x="565976" y="450866"/>
                  </a:moveTo>
                  <a:cubicBezTo>
                    <a:pt x="556356" y="463915"/>
                    <a:pt x="546355" y="471725"/>
                    <a:pt x="546926" y="478488"/>
                  </a:cubicBezTo>
                  <a:cubicBezTo>
                    <a:pt x="547593" y="485632"/>
                    <a:pt x="558547" y="497252"/>
                    <a:pt x="564833" y="497062"/>
                  </a:cubicBezTo>
                  <a:cubicBezTo>
                    <a:pt x="571882" y="496871"/>
                    <a:pt x="583312" y="486489"/>
                    <a:pt x="584360" y="479346"/>
                  </a:cubicBezTo>
                  <a:cubicBezTo>
                    <a:pt x="585312" y="472678"/>
                    <a:pt x="575216" y="464296"/>
                    <a:pt x="565976" y="450866"/>
                  </a:cubicBezTo>
                  <a:close/>
                  <a:moveTo>
                    <a:pt x="906019" y="417243"/>
                  </a:moveTo>
                  <a:cubicBezTo>
                    <a:pt x="892874" y="407336"/>
                    <a:pt x="884969" y="396859"/>
                    <a:pt x="878206" y="397526"/>
                  </a:cubicBezTo>
                  <a:cubicBezTo>
                    <a:pt x="870967" y="398288"/>
                    <a:pt x="860299" y="409146"/>
                    <a:pt x="859632" y="416385"/>
                  </a:cubicBezTo>
                  <a:cubicBezTo>
                    <a:pt x="859156" y="422386"/>
                    <a:pt x="870395" y="433721"/>
                    <a:pt x="877634" y="434673"/>
                  </a:cubicBezTo>
                  <a:cubicBezTo>
                    <a:pt x="884397" y="435626"/>
                    <a:pt x="892589" y="426101"/>
                    <a:pt x="906019" y="41724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47" name="任意多边形: 形状 122"/>
            <p:cNvSpPr/>
            <p:nvPr>
              <p:custDataLst>
                <p:tags r:id="rId51"/>
              </p:custDataLst>
            </p:nvPr>
          </p:nvSpPr>
          <p:spPr>
            <a:xfrm>
              <a:off x="13102826" y="4656321"/>
              <a:ext cx="122301" cy="330612"/>
            </a:xfrm>
            <a:custGeom>
              <a:avLst/>
              <a:gdLst>
                <a:gd name="connsiteX0" fmla="*/ 0 w 122301"/>
                <a:gd name="connsiteY0" fmla="*/ 0 h 330612"/>
                <a:gd name="connsiteX1" fmla="*/ 122301 w 122301"/>
                <a:gd name="connsiteY1" fmla="*/ 0 h 330612"/>
                <a:gd name="connsiteX2" fmla="*/ 122301 w 122301"/>
                <a:gd name="connsiteY2" fmla="*/ 330613 h 330612"/>
                <a:gd name="connsiteX3" fmla="*/ 0 w 122301"/>
                <a:gd name="connsiteY3" fmla="*/ 330613 h 330612"/>
                <a:gd name="connsiteX4" fmla="*/ 0 w 122301"/>
                <a:gd name="connsiteY4" fmla="*/ 0 h 330612"/>
                <a:gd name="connsiteX5" fmla="*/ 42672 w 122301"/>
                <a:gd name="connsiteY5" fmla="*/ 41339 h 330612"/>
                <a:gd name="connsiteX6" fmla="*/ 42672 w 122301"/>
                <a:gd name="connsiteY6" fmla="*/ 289084 h 330612"/>
                <a:gd name="connsiteX7" fmla="*/ 79534 w 122301"/>
                <a:gd name="connsiteY7" fmla="*/ 289084 h 330612"/>
                <a:gd name="connsiteX8" fmla="*/ 79534 w 122301"/>
                <a:gd name="connsiteY8" fmla="*/ 41339 h 330612"/>
                <a:gd name="connsiteX9" fmla="*/ 42672 w 122301"/>
                <a:gd name="connsiteY9" fmla="*/ 41339 h 33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2301" h="330612">
                  <a:moveTo>
                    <a:pt x="0" y="0"/>
                  </a:moveTo>
                  <a:cubicBezTo>
                    <a:pt x="41243" y="0"/>
                    <a:pt x="81344" y="0"/>
                    <a:pt x="122301" y="0"/>
                  </a:cubicBezTo>
                  <a:cubicBezTo>
                    <a:pt x="122301" y="110585"/>
                    <a:pt x="122301" y="219837"/>
                    <a:pt x="122301" y="330613"/>
                  </a:cubicBezTo>
                  <a:cubicBezTo>
                    <a:pt x="81534" y="330613"/>
                    <a:pt x="41529" y="330613"/>
                    <a:pt x="0" y="330613"/>
                  </a:cubicBezTo>
                  <a:cubicBezTo>
                    <a:pt x="0" y="220885"/>
                    <a:pt x="0" y="111919"/>
                    <a:pt x="0" y="0"/>
                  </a:cubicBezTo>
                  <a:close/>
                  <a:moveTo>
                    <a:pt x="42672" y="41339"/>
                  </a:moveTo>
                  <a:cubicBezTo>
                    <a:pt x="42672" y="124873"/>
                    <a:pt x="42672" y="207169"/>
                    <a:pt x="42672" y="289084"/>
                  </a:cubicBezTo>
                  <a:cubicBezTo>
                    <a:pt x="56388" y="289084"/>
                    <a:pt x="67913" y="289084"/>
                    <a:pt x="79534" y="289084"/>
                  </a:cubicBezTo>
                  <a:cubicBezTo>
                    <a:pt x="79534" y="205645"/>
                    <a:pt x="79534" y="123920"/>
                    <a:pt x="79534" y="41339"/>
                  </a:cubicBezTo>
                  <a:cubicBezTo>
                    <a:pt x="66294" y="41339"/>
                    <a:pt x="54769" y="41339"/>
                    <a:pt x="42672" y="413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48" name="任意多边形: 形状 123"/>
            <p:cNvSpPr/>
            <p:nvPr>
              <p:custDataLst>
                <p:tags r:id="rId52"/>
              </p:custDataLst>
            </p:nvPr>
          </p:nvSpPr>
          <p:spPr>
            <a:xfrm>
              <a:off x="12769261" y="4781860"/>
              <a:ext cx="121729" cy="205454"/>
            </a:xfrm>
            <a:custGeom>
              <a:avLst/>
              <a:gdLst>
                <a:gd name="connsiteX0" fmla="*/ 121730 w 121729"/>
                <a:gd name="connsiteY0" fmla="*/ 205454 h 205454"/>
                <a:gd name="connsiteX1" fmla="*/ 0 w 121729"/>
                <a:gd name="connsiteY1" fmla="*/ 205454 h 205454"/>
                <a:gd name="connsiteX2" fmla="*/ 0 w 121729"/>
                <a:gd name="connsiteY2" fmla="*/ 0 h 205454"/>
                <a:gd name="connsiteX3" fmla="*/ 121730 w 121729"/>
                <a:gd name="connsiteY3" fmla="*/ 0 h 205454"/>
                <a:gd name="connsiteX4" fmla="*/ 121730 w 121729"/>
                <a:gd name="connsiteY4" fmla="*/ 205454 h 205454"/>
                <a:gd name="connsiteX5" fmla="*/ 42005 w 121729"/>
                <a:gd name="connsiteY5" fmla="*/ 40862 h 205454"/>
                <a:gd name="connsiteX6" fmla="*/ 42005 w 121729"/>
                <a:gd name="connsiteY6" fmla="*/ 163354 h 205454"/>
                <a:gd name="connsiteX7" fmla="*/ 79439 w 121729"/>
                <a:gd name="connsiteY7" fmla="*/ 163354 h 205454"/>
                <a:gd name="connsiteX8" fmla="*/ 79439 w 121729"/>
                <a:gd name="connsiteY8" fmla="*/ 40862 h 205454"/>
                <a:gd name="connsiteX9" fmla="*/ 42005 w 121729"/>
                <a:gd name="connsiteY9" fmla="*/ 40862 h 205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729" h="205454">
                  <a:moveTo>
                    <a:pt x="121730" y="205454"/>
                  </a:moveTo>
                  <a:cubicBezTo>
                    <a:pt x="80201" y="205454"/>
                    <a:pt x="40862" y="205454"/>
                    <a:pt x="0" y="205454"/>
                  </a:cubicBezTo>
                  <a:cubicBezTo>
                    <a:pt x="0" y="136684"/>
                    <a:pt x="0" y="69152"/>
                    <a:pt x="0" y="0"/>
                  </a:cubicBezTo>
                  <a:cubicBezTo>
                    <a:pt x="40386" y="0"/>
                    <a:pt x="80296" y="0"/>
                    <a:pt x="121730" y="0"/>
                  </a:cubicBezTo>
                  <a:cubicBezTo>
                    <a:pt x="121730" y="68104"/>
                    <a:pt x="121730" y="135827"/>
                    <a:pt x="121730" y="205454"/>
                  </a:cubicBezTo>
                  <a:close/>
                  <a:moveTo>
                    <a:pt x="42005" y="40862"/>
                  </a:moveTo>
                  <a:cubicBezTo>
                    <a:pt x="42005" y="83058"/>
                    <a:pt x="42005" y="122873"/>
                    <a:pt x="42005" y="163354"/>
                  </a:cubicBezTo>
                  <a:cubicBezTo>
                    <a:pt x="55626" y="163354"/>
                    <a:pt x="67628" y="163354"/>
                    <a:pt x="79439" y="163354"/>
                  </a:cubicBezTo>
                  <a:cubicBezTo>
                    <a:pt x="79439" y="121539"/>
                    <a:pt x="79439" y="81629"/>
                    <a:pt x="79439" y="40862"/>
                  </a:cubicBezTo>
                  <a:cubicBezTo>
                    <a:pt x="66580" y="40862"/>
                    <a:pt x="55626" y="40862"/>
                    <a:pt x="42005" y="4086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49" name="任意多边形: 形状 124"/>
            <p:cNvSpPr/>
            <p:nvPr>
              <p:custDataLst>
                <p:tags r:id="rId53"/>
              </p:custDataLst>
            </p:nvPr>
          </p:nvSpPr>
          <p:spPr>
            <a:xfrm>
              <a:off x="12935472" y="4823103"/>
              <a:ext cx="123063" cy="163353"/>
            </a:xfrm>
            <a:custGeom>
              <a:avLst/>
              <a:gdLst>
                <a:gd name="connsiteX0" fmla="*/ 123063 w 123063"/>
                <a:gd name="connsiteY0" fmla="*/ 0 h 163353"/>
                <a:gd name="connsiteX1" fmla="*/ 123063 w 123063"/>
                <a:gd name="connsiteY1" fmla="*/ 163354 h 163353"/>
                <a:gd name="connsiteX2" fmla="*/ 0 w 123063"/>
                <a:gd name="connsiteY2" fmla="*/ 163354 h 163353"/>
                <a:gd name="connsiteX3" fmla="*/ 0 w 123063"/>
                <a:gd name="connsiteY3" fmla="*/ 0 h 163353"/>
                <a:gd name="connsiteX4" fmla="*/ 123063 w 123063"/>
                <a:gd name="connsiteY4" fmla="*/ 0 h 163353"/>
                <a:gd name="connsiteX5" fmla="*/ 41053 w 123063"/>
                <a:gd name="connsiteY5" fmla="*/ 41148 h 163353"/>
                <a:gd name="connsiteX6" fmla="*/ 41053 w 123063"/>
                <a:gd name="connsiteY6" fmla="*/ 83820 h 163353"/>
                <a:gd name="connsiteX7" fmla="*/ 41053 w 123063"/>
                <a:gd name="connsiteY7" fmla="*/ 122396 h 163353"/>
                <a:gd name="connsiteX8" fmla="*/ 81915 w 123063"/>
                <a:gd name="connsiteY8" fmla="*/ 122396 h 163353"/>
                <a:gd name="connsiteX9" fmla="*/ 81915 w 123063"/>
                <a:gd name="connsiteY9" fmla="*/ 81248 h 163353"/>
                <a:gd name="connsiteX10" fmla="*/ 81915 w 123063"/>
                <a:gd name="connsiteY10" fmla="*/ 41148 h 163353"/>
                <a:gd name="connsiteX11" fmla="*/ 41053 w 123063"/>
                <a:gd name="connsiteY11" fmla="*/ 41148 h 16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3063" h="163353">
                  <a:moveTo>
                    <a:pt x="123063" y="0"/>
                  </a:moveTo>
                  <a:cubicBezTo>
                    <a:pt x="123063" y="55435"/>
                    <a:pt x="123063" y="108394"/>
                    <a:pt x="123063" y="163354"/>
                  </a:cubicBezTo>
                  <a:cubicBezTo>
                    <a:pt x="81915" y="163354"/>
                    <a:pt x="41434" y="163354"/>
                    <a:pt x="0" y="163354"/>
                  </a:cubicBezTo>
                  <a:cubicBezTo>
                    <a:pt x="0" y="108775"/>
                    <a:pt x="0" y="55150"/>
                    <a:pt x="0" y="0"/>
                  </a:cubicBezTo>
                  <a:cubicBezTo>
                    <a:pt x="40862" y="0"/>
                    <a:pt x="80867" y="0"/>
                    <a:pt x="123063" y="0"/>
                  </a:cubicBezTo>
                  <a:close/>
                  <a:moveTo>
                    <a:pt x="41053" y="41148"/>
                  </a:moveTo>
                  <a:cubicBezTo>
                    <a:pt x="41053" y="57245"/>
                    <a:pt x="41053" y="70580"/>
                    <a:pt x="41053" y="83820"/>
                  </a:cubicBezTo>
                  <a:cubicBezTo>
                    <a:pt x="41053" y="96774"/>
                    <a:pt x="41053" y="109728"/>
                    <a:pt x="41053" y="122396"/>
                  </a:cubicBezTo>
                  <a:cubicBezTo>
                    <a:pt x="56769" y="122396"/>
                    <a:pt x="68199" y="122396"/>
                    <a:pt x="81915" y="122396"/>
                  </a:cubicBezTo>
                  <a:cubicBezTo>
                    <a:pt x="81915" y="107633"/>
                    <a:pt x="81915" y="94488"/>
                    <a:pt x="81915" y="81248"/>
                  </a:cubicBezTo>
                  <a:cubicBezTo>
                    <a:pt x="81915" y="68199"/>
                    <a:pt x="81915" y="55054"/>
                    <a:pt x="81915" y="41148"/>
                  </a:cubicBezTo>
                  <a:cubicBezTo>
                    <a:pt x="67056" y="41148"/>
                    <a:pt x="55626" y="41148"/>
                    <a:pt x="41053" y="411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50" name="任意多边形: 形状 125"/>
            <p:cNvSpPr/>
            <p:nvPr>
              <p:custDataLst>
                <p:tags r:id="rId54"/>
              </p:custDataLst>
            </p:nvPr>
          </p:nvSpPr>
          <p:spPr>
            <a:xfrm>
              <a:off x="12851652" y="4323041"/>
              <a:ext cx="289750" cy="38195"/>
            </a:xfrm>
            <a:custGeom>
              <a:avLst/>
              <a:gdLst>
                <a:gd name="connsiteX0" fmla="*/ 0 w 289750"/>
                <a:gd name="connsiteY0" fmla="*/ 38195 h 38195"/>
                <a:gd name="connsiteX1" fmla="*/ 0 w 289750"/>
                <a:gd name="connsiteY1" fmla="*/ 0 h 38195"/>
                <a:gd name="connsiteX2" fmla="*/ 289751 w 289750"/>
                <a:gd name="connsiteY2" fmla="*/ 0 h 38195"/>
                <a:gd name="connsiteX3" fmla="*/ 289751 w 289750"/>
                <a:gd name="connsiteY3" fmla="*/ 38195 h 38195"/>
                <a:gd name="connsiteX4" fmla="*/ 0 w 289750"/>
                <a:gd name="connsiteY4" fmla="*/ 38195 h 3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750" h="38195">
                  <a:moveTo>
                    <a:pt x="0" y="38195"/>
                  </a:moveTo>
                  <a:cubicBezTo>
                    <a:pt x="0" y="24860"/>
                    <a:pt x="0" y="13240"/>
                    <a:pt x="0" y="0"/>
                  </a:cubicBezTo>
                  <a:cubicBezTo>
                    <a:pt x="96488" y="0"/>
                    <a:pt x="192119" y="0"/>
                    <a:pt x="289751" y="0"/>
                  </a:cubicBezTo>
                  <a:cubicBezTo>
                    <a:pt x="289751" y="12287"/>
                    <a:pt x="289751" y="24289"/>
                    <a:pt x="289751" y="38195"/>
                  </a:cubicBezTo>
                  <a:cubicBezTo>
                    <a:pt x="193834" y="38195"/>
                    <a:pt x="98203" y="38195"/>
                    <a:pt x="0" y="381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51" name="任意多边形: 形状 126"/>
            <p:cNvSpPr/>
            <p:nvPr>
              <p:custDataLst>
                <p:tags r:id="rId55"/>
              </p:custDataLst>
            </p:nvPr>
          </p:nvSpPr>
          <p:spPr>
            <a:xfrm>
              <a:off x="12852033" y="4406480"/>
              <a:ext cx="290226" cy="38671"/>
            </a:xfrm>
            <a:custGeom>
              <a:avLst/>
              <a:gdLst>
                <a:gd name="connsiteX0" fmla="*/ 290227 w 290226"/>
                <a:gd name="connsiteY0" fmla="*/ 0 h 38671"/>
                <a:gd name="connsiteX1" fmla="*/ 290227 w 290226"/>
                <a:gd name="connsiteY1" fmla="*/ 38671 h 38671"/>
                <a:gd name="connsiteX2" fmla="*/ 0 w 290226"/>
                <a:gd name="connsiteY2" fmla="*/ 38671 h 38671"/>
                <a:gd name="connsiteX3" fmla="*/ 0 w 290226"/>
                <a:gd name="connsiteY3" fmla="*/ 0 h 38671"/>
                <a:gd name="connsiteX4" fmla="*/ 290227 w 290226"/>
                <a:gd name="connsiteY4" fmla="*/ 0 h 38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226" h="38671">
                  <a:moveTo>
                    <a:pt x="290227" y="0"/>
                  </a:moveTo>
                  <a:cubicBezTo>
                    <a:pt x="290227" y="13240"/>
                    <a:pt x="290227" y="24955"/>
                    <a:pt x="290227" y="38671"/>
                  </a:cubicBezTo>
                  <a:cubicBezTo>
                    <a:pt x="193929" y="38671"/>
                    <a:pt x="97631" y="38671"/>
                    <a:pt x="0" y="38671"/>
                  </a:cubicBezTo>
                  <a:cubicBezTo>
                    <a:pt x="0" y="26194"/>
                    <a:pt x="0" y="13906"/>
                    <a:pt x="0" y="0"/>
                  </a:cubicBezTo>
                  <a:cubicBezTo>
                    <a:pt x="96202" y="0"/>
                    <a:pt x="191929" y="0"/>
                    <a:pt x="29022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52" name="任意多边形: 形状 127"/>
            <p:cNvSpPr/>
            <p:nvPr>
              <p:custDataLst>
                <p:tags r:id="rId56"/>
              </p:custDataLst>
            </p:nvPr>
          </p:nvSpPr>
          <p:spPr>
            <a:xfrm>
              <a:off x="12851747" y="4489633"/>
              <a:ext cx="289845" cy="38576"/>
            </a:xfrm>
            <a:custGeom>
              <a:avLst/>
              <a:gdLst>
                <a:gd name="connsiteX0" fmla="*/ 0 w 289845"/>
                <a:gd name="connsiteY0" fmla="*/ 38576 h 38576"/>
                <a:gd name="connsiteX1" fmla="*/ 0 w 289845"/>
                <a:gd name="connsiteY1" fmla="*/ 0 h 38576"/>
                <a:gd name="connsiteX2" fmla="*/ 289846 w 289845"/>
                <a:gd name="connsiteY2" fmla="*/ 0 h 38576"/>
                <a:gd name="connsiteX3" fmla="*/ 289846 w 289845"/>
                <a:gd name="connsiteY3" fmla="*/ 38576 h 38576"/>
                <a:gd name="connsiteX4" fmla="*/ 0 w 289845"/>
                <a:gd name="connsiteY4" fmla="*/ 38576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845" h="38576">
                  <a:moveTo>
                    <a:pt x="0" y="38576"/>
                  </a:moveTo>
                  <a:cubicBezTo>
                    <a:pt x="0" y="24574"/>
                    <a:pt x="0" y="13049"/>
                    <a:pt x="0" y="0"/>
                  </a:cubicBezTo>
                  <a:cubicBezTo>
                    <a:pt x="96869" y="0"/>
                    <a:pt x="192500" y="0"/>
                    <a:pt x="289846" y="0"/>
                  </a:cubicBezTo>
                  <a:cubicBezTo>
                    <a:pt x="289846" y="12859"/>
                    <a:pt x="289846" y="24955"/>
                    <a:pt x="289846" y="38576"/>
                  </a:cubicBezTo>
                  <a:cubicBezTo>
                    <a:pt x="193358" y="38576"/>
                    <a:pt x="97727" y="38576"/>
                    <a:pt x="0" y="385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53" name="任意多边形: 形状 128"/>
            <p:cNvSpPr/>
            <p:nvPr>
              <p:custDataLst>
                <p:tags r:id="rId57"/>
              </p:custDataLst>
            </p:nvPr>
          </p:nvSpPr>
          <p:spPr>
            <a:xfrm>
              <a:off x="12852033" y="4573262"/>
              <a:ext cx="290131" cy="38576"/>
            </a:xfrm>
            <a:custGeom>
              <a:avLst/>
              <a:gdLst>
                <a:gd name="connsiteX0" fmla="*/ 290132 w 290131"/>
                <a:gd name="connsiteY0" fmla="*/ 0 h 38576"/>
                <a:gd name="connsiteX1" fmla="*/ 290132 w 290131"/>
                <a:gd name="connsiteY1" fmla="*/ 38576 h 38576"/>
                <a:gd name="connsiteX2" fmla="*/ 0 w 290131"/>
                <a:gd name="connsiteY2" fmla="*/ 38576 h 38576"/>
                <a:gd name="connsiteX3" fmla="*/ 0 w 290131"/>
                <a:gd name="connsiteY3" fmla="*/ 0 h 38576"/>
                <a:gd name="connsiteX4" fmla="*/ 290132 w 290131"/>
                <a:gd name="connsiteY4" fmla="*/ 0 h 3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131" h="38576">
                  <a:moveTo>
                    <a:pt x="290132" y="0"/>
                  </a:moveTo>
                  <a:cubicBezTo>
                    <a:pt x="290132" y="13145"/>
                    <a:pt x="290132" y="24860"/>
                    <a:pt x="290132" y="38576"/>
                  </a:cubicBezTo>
                  <a:cubicBezTo>
                    <a:pt x="193929" y="38576"/>
                    <a:pt x="97727" y="38576"/>
                    <a:pt x="0" y="38576"/>
                  </a:cubicBezTo>
                  <a:cubicBezTo>
                    <a:pt x="0" y="26194"/>
                    <a:pt x="0" y="13906"/>
                    <a:pt x="0" y="0"/>
                  </a:cubicBezTo>
                  <a:cubicBezTo>
                    <a:pt x="96202" y="0"/>
                    <a:pt x="191834" y="0"/>
                    <a:pt x="29013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54" name="任意多边形: 形状 129"/>
            <p:cNvSpPr/>
            <p:nvPr>
              <p:custDataLst>
                <p:tags r:id="rId58"/>
              </p:custDataLst>
            </p:nvPr>
          </p:nvSpPr>
          <p:spPr>
            <a:xfrm>
              <a:off x="12769451" y="4323041"/>
              <a:ext cx="39243" cy="38195"/>
            </a:xfrm>
            <a:custGeom>
              <a:avLst/>
              <a:gdLst>
                <a:gd name="connsiteX0" fmla="*/ 39243 w 39243"/>
                <a:gd name="connsiteY0" fmla="*/ 0 h 38195"/>
                <a:gd name="connsiteX1" fmla="*/ 39243 w 39243"/>
                <a:gd name="connsiteY1" fmla="*/ 38195 h 38195"/>
                <a:gd name="connsiteX2" fmla="*/ 0 w 39243"/>
                <a:gd name="connsiteY2" fmla="*/ 38195 h 38195"/>
                <a:gd name="connsiteX3" fmla="*/ 0 w 39243"/>
                <a:gd name="connsiteY3" fmla="*/ 0 h 38195"/>
                <a:gd name="connsiteX4" fmla="*/ 39243 w 39243"/>
                <a:gd name="connsiteY4" fmla="*/ 0 h 3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3" h="38195">
                  <a:moveTo>
                    <a:pt x="39243" y="0"/>
                  </a:moveTo>
                  <a:cubicBezTo>
                    <a:pt x="39243" y="13430"/>
                    <a:pt x="39243" y="25051"/>
                    <a:pt x="39243" y="38195"/>
                  </a:cubicBezTo>
                  <a:cubicBezTo>
                    <a:pt x="26003" y="38195"/>
                    <a:pt x="13811" y="38195"/>
                    <a:pt x="0" y="38195"/>
                  </a:cubicBezTo>
                  <a:cubicBezTo>
                    <a:pt x="0" y="26099"/>
                    <a:pt x="0" y="13811"/>
                    <a:pt x="0" y="0"/>
                  </a:cubicBezTo>
                  <a:cubicBezTo>
                    <a:pt x="12192" y="0"/>
                    <a:pt x="24384" y="0"/>
                    <a:pt x="3924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55" name="任意多边形: 形状 130"/>
            <p:cNvSpPr/>
            <p:nvPr>
              <p:custDataLst>
                <p:tags r:id="rId59"/>
              </p:custDataLst>
            </p:nvPr>
          </p:nvSpPr>
          <p:spPr>
            <a:xfrm>
              <a:off x="12769261" y="4406480"/>
              <a:ext cx="38576" cy="39338"/>
            </a:xfrm>
            <a:custGeom>
              <a:avLst/>
              <a:gdLst>
                <a:gd name="connsiteX0" fmla="*/ 38576 w 38576"/>
                <a:gd name="connsiteY0" fmla="*/ 39338 h 39338"/>
                <a:gd name="connsiteX1" fmla="*/ 0 w 38576"/>
                <a:gd name="connsiteY1" fmla="*/ 39338 h 39338"/>
                <a:gd name="connsiteX2" fmla="*/ 0 w 38576"/>
                <a:gd name="connsiteY2" fmla="*/ 0 h 39338"/>
                <a:gd name="connsiteX3" fmla="*/ 38576 w 38576"/>
                <a:gd name="connsiteY3" fmla="*/ 0 h 39338"/>
                <a:gd name="connsiteX4" fmla="*/ 38576 w 38576"/>
                <a:gd name="connsiteY4" fmla="*/ 39338 h 39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39338">
                  <a:moveTo>
                    <a:pt x="38576" y="39338"/>
                  </a:moveTo>
                  <a:cubicBezTo>
                    <a:pt x="25813" y="39338"/>
                    <a:pt x="13621" y="39338"/>
                    <a:pt x="0" y="39338"/>
                  </a:cubicBezTo>
                  <a:cubicBezTo>
                    <a:pt x="0" y="26194"/>
                    <a:pt x="0" y="13906"/>
                    <a:pt x="0" y="0"/>
                  </a:cubicBezTo>
                  <a:cubicBezTo>
                    <a:pt x="12097" y="0"/>
                    <a:pt x="24384" y="0"/>
                    <a:pt x="38576" y="0"/>
                  </a:cubicBezTo>
                  <a:cubicBezTo>
                    <a:pt x="38576" y="12382"/>
                    <a:pt x="38576" y="25241"/>
                    <a:pt x="38576" y="393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56" name="任意多边形: 形状 131"/>
            <p:cNvSpPr/>
            <p:nvPr>
              <p:custDataLst>
                <p:tags r:id="rId60"/>
              </p:custDataLst>
            </p:nvPr>
          </p:nvSpPr>
          <p:spPr>
            <a:xfrm>
              <a:off x="12769451" y="4489157"/>
              <a:ext cx="38576" cy="38861"/>
            </a:xfrm>
            <a:custGeom>
              <a:avLst/>
              <a:gdLst>
                <a:gd name="connsiteX0" fmla="*/ 0 w 38576"/>
                <a:gd name="connsiteY0" fmla="*/ 0 h 38861"/>
                <a:gd name="connsiteX1" fmla="*/ 38576 w 38576"/>
                <a:gd name="connsiteY1" fmla="*/ 0 h 38861"/>
                <a:gd name="connsiteX2" fmla="*/ 38576 w 38576"/>
                <a:gd name="connsiteY2" fmla="*/ 38862 h 38861"/>
                <a:gd name="connsiteX3" fmla="*/ 0 w 38576"/>
                <a:gd name="connsiteY3" fmla="*/ 38862 h 38861"/>
                <a:gd name="connsiteX4" fmla="*/ 0 w 38576"/>
                <a:gd name="connsiteY4" fmla="*/ 0 h 38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76" h="38861">
                  <a:moveTo>
                    <a:pt x="0" y="0"/>
                  </a:moveTo>
                  <a:cubicBezTo>
                    <a:pt x="13526" y="0"/>
                    <a:pt x="25146" y="0"/>
                    <a:pt x="38576" y="0"/>
                  </a:cubicBezTo>
                  <a:cubicBezTo>
                    <a:pt x="38576" y="12954"/>
                    <a:pt x="38576" y="25051"/>
                    <a:pt x="38576" y="38862"/>
                  </a:cubicBezTo>
                  <a:cubicBezTo>
                    <a:pt x="26003" y="38862"/>
                    <a:pt x="13811" y="38862"/>
                    <a:pt x="0" y="38862"/>
                  </a:cubicBezTo>
                  <a:cubicBezTo>
                    <a:pt x="0" y="26670"/>
                    <a:pt x="0" y="14478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57" name="任意多边形: 形状 132"/>
            <p:cNvSpPr/>
            <p:nvPr>
              <p:custDataLst>
                <p:tags r:id="rId61"/>
              </p:custDataLst>
            </p:nvPr>
          </p:nvSpPr>
          <p:spPr>
            <a:xfrm>
              <a:off x="12768975" y="4572881"/>
              <a:ext cx="39242" cy="39052"/>
            </a:xfrm>
            <a:custGeom>
              <a:avLst/>
              <a:gdLst>
                <a:gd name="connsiteX0" fmla="*/ 0 w 39242"/>
                <a:gd name="connsiteY0" fmla="*/ 39053 h 39052"/>
                <a:gd name="connsiteX1" fmla="*/ 0 w 39242"/>
                <a:gd name="connsiteY1" fmla="*/ 0 h 39052"/>
                <a:gd name="connsiteX2" fmla="*/ 39243 w 39242"/>
                <a:gd name="connsiteY2" fmla="*/ 0 h 39052"/>
                <a:gd name="connsiteX3" fmla="*/ 39243 w 39242"/>
                <a:gd name="connsiteY3" fmla="*/ 39053 h 39052"/>
                <a:gd name="connsiteX4" fmla="*/ 0 w 39242"/>
                <a:gd name="connsiteY4" fmla="*/ 39053 h 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2" h="39052">
                  <a:moveTo>
                    <a:pt x="0" y="39053"/>
                  </a:moveTo>
                  <a:cubicBezTo>
                    <a:pt x="0" y="25813"/>
                    <a:pt x="0" y="13526"/>
                    <a:pt x="0" y="0"/>
                  </a:cubicBezTo>
                  <a:cubicBezTo>
                    <a:pt x="13145" y="0"/>
                    <a:pt x="25336" y="0"/>
                    <a:pt x="39243" y="0"/>
                  </a:cubicBezTo>
                  <a:cubicBezTo>
                    <a:pt x="39243" y="12668"/>
                    <a:pt x="39243" y="24956"/>
                    <a:pt x="39243" y="39053"/>
                  </a:cubicBezTo>
                  <a:cubicBezTo>
                    <a:pt x="27241" y="39053"/>
                    <a:pt x="15049" y="39053"/>
                    <a:pt x="0" y="3905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58" name="任意多边形: 形状 133"/>
            <p:cNvSpPr/>
            <p:nvPr>
              <p:custDataLst>
                <p:tags r:id="rId62"/>
              </p:custDataLst>
            </p:nvPr>
          </p:nvSpPr>
          <p:spPr>
            <a:xfrm>
              <a:off x="13518305" y="4926354"/>
              <a:ext cx="249748" cy="249559"/>
            </a:xfrm>
            <a:custGeom>
              <a:avLst/>
              <a:gdLst>
                <a:gd name="connsiteX0" fmla="*/ 124970 w 249748"/>
                <a:gd name="connsiteY0" fmla="*/ 0 h 249559"/>
                <a:gd name="connsiteX1" fmla="*/ 249747 w 249748"/>
                <a:gd name="connsiteY1" fmla="*/ 125254 h 249559"/>
                <a:gd name="connsiteX2" fmla="*/ 125922 w 249748"/>
                <a:gd name="connsiteY2" fmla="*/ 249555 h 249559"/>
                <a:gd name="connsiteX3" fmla="*/ 2 w 249748"/>
                <a:gd name="connsiteY3" fmla="*/ 125063 h 249559"/>
                <a:gd name="connsiteX4" fmla="*/ 124970 w 249748"/>
                <a:gd name="connsiteY4" fmla="*/ 0 h 249559"/>
                <a:gd name="connsiteX5" fmla="*/ 207552 w 249748"/>
                <a:gd name="connsiteY5" fmla="*/ 124682 h 249559"/>
                <a:gd name="connsiteX6" fmla="*/ 124970 w 249748"/>
                <a:gd name="connsiteY6" fmla="*/ 41529 h 249559"/>
                <a:gd name="connsiteX7" fmla="*/ 41626 w 249748"/>
                <a:gd name="connsiteY7" fmla="*/ 124397 h 249559"/>
                <a:gd name="connsiteX8" fmla="*/ 124684 w 249748"/>
                <a:gd name="connsiteY8" fmla="*/ 207264 h 249559"/>
                <a:gd name="connsiteX9" fmla="*/ 207552 w 249748"/>
                <a:gd name="connsiteY9" fmla="*/ 124682 h 249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9748" h="249559">
                  <a:moveTo>
                    <a:pt x="124970" y="0"/>
                  </a:moveTo>
                  <a:cubicBezTo>
                    <a:pt x="194598" y="-95"/>
                    <a:pt x="250033" y="55626"/>
                    <a:pt x="249747" y="125254"/>
                  </a:cubicBezTo>
                  <a:cubicBezTo>
                    <a:pt x="249462" y="193358"/>
                    <a:pt x="194026" y="248984"/>
                    <a:pt x="125922" y="249555"/>
                  </a:cubicBezTo>
                  <a:cubicBezTo>
                    <a:pt x="56771" y="250127"/>
                    <a:pt x="288" y="194310"/>
                    <a:pt x="2" y="125063"/>
                  </a:cubicBezTo>
                  <a:cubicBezTo>
                    <a:pt x="-379" y="55531"/>
                    <a:pt x="55056" y="95"/>
                    <a:pt x="124970" y="0"/>
                  </a:cubicBezTo>
                  <a:close/>
                  <a:moveTo>
                    <a:pt x="207552" y="124682"/>
                  </a:moveTo>
                  <a:cubicBezTo>
                    <a:pt x="207647" y="78867"/>
                    <a:pt x="170595" y="41624"/>
                    <a:pt x="124970" y="41529"/>
                  </a:cubicBezTo>
                  <a:cubicBezTo>
                    <a:pt x="79536" y="41434"/>
                    <a:pt x="41626" y="79153"/>
                    <a:pt x="41626" y="124397"/>
                  </a:cubicBezTo>
                  <a:cubicBezTo>
                    <a:pt x="41531" y="169926"/>
                    <a:pt x="78869" y="207169"/>
                    <a:pt x="124684" y="207264"/>
                  </a:cubicBezTo>
                  <a:cubicBezTo>
                    <a:pt x="170690" y="207359"/>
                    <a:pt x="207456" y="170688"/>
                    <a:pt x="207552" y="12468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</p:grpSp>
      <p:grpSp>
        <p:nvGrpSpPr>
          <p:cNvPr id="359" name="组合 358"/>
          <p:cNvGrpSpPr/>
          <p:nvPr>
            <p:custDataLst>
              <p:tags r:id="rId63"/>
            </p:custDataLst>
          </p:nvPr>
        </p:nvGrpSpPr>
        <p:grpSpPr>
          <a:xfrm>
            <a:off x="9161780" y="4759325"/>
            <a:ext cx="575310" cy="574040"/>
            <a:chOff x="12681900" y="4561363"/>
            <a:chExt cx="1293434" cy="1290446"/>
          </a:xfrm>
          <a:solidFill>
            <a:srgbClr val="269BEA"/>
          </a:solidFill>
        </p:grpSpPr>
        <p:sp>
          <p:nvSpPr>
            <p:cNvPr id="360" name="任意多边形: 形状 137"/>
            <p:cNvSpPr/>
            <p:nvPr>
              <p:custDataLst>
                <p:tags r:id="rId64"/>
              </p:custDataLst>
            </p:nvPr>
          </p:nvSpPr>
          <p:spPr>
            <a:xfrm>
              <a:off x="12681900" y="4561363"/>
              <a:ext cx="1293434" cy="1290446"/>
            </a:xfrm>
            <a:custGeom>
              <a:avLst/>
              <a:gdLst>
                <a:gd name="connsiteX0" fmla="*/ 125556 w 1293434"/>
                <a:gd name="connsiteY0" fmla="*/ 0 h 1290446"/>
                <a:gd name="connsiteX1" fmla="*/ 1125966 w 1293434"/>
                <a:gd name="connsiteY1" fmla="*/ 0 h 1290446"/>
                <a:gd name="connsiteX2" fmla="*/ 1125966 w 1293434"/>
                <a:gd name="connsiteY2" fmla="*/ 999268 h 1290446"/>
                <a:gd name="connsiteX3" fmla="*/ 1208548 w 1293434"/>
                <a:gd name="connsiteY3" fmla="*/ 999268 h 1290446"/>
                <a:gd name="connsiteX4" fmla="*/ 1275223 w 1293434"/>
                <a:gd name="connsiteY4" fmla="*/ 999173 h 1290446"/>
                <a:gd name="connsiteX5" fmla="*/ 1293416 w 1293434"/>
                <a:gd name="connsiteY5" fmla="*/ 1016794 h 1290446"/>
                <a:gd name="connsiteX6" fmla="*/ 1292940 w 1293434"/>
                <a:gd name="connsiteY6" fmla="*/ 1104900 h 1290446"/>
                <a:gd name="connsiteX7" fmla="*/ 1187022 w 1293434"/>
                <a:gd name="connsiteY7" fmla="*/ 1207961 h 1290446"/>
                <a:gd name="connsiteX8" fmla="*/ 1126919 w 1293434"/>
                <a:gd name="connsiteY8" fmla="*/ 1207961 h 1290446"/>
                <a:gd name="connsiteX9" fmla="*/ 1126919 w 1293434"/>
                <a:gd name="connsiteY9" fmla="*/ 1290447 h 1290446"/>
                <a:gd name="connsiteX10" fmla="*/ 126889 w 1293434"/>
                <a:gd name="connsiteY10" fmla="*/ 1290447 h 1290446"/>
                <a:gd name="connsiteX11" fmla="*/ 126889 w 1293434"/>
                <a:gd name="connsiteY11" fmla="*/ 958501 h 1290446"/>
                <a:gd name="connsiteX12" fmla="*/ 75264 w 1293434"/>
                <a:gd name="connsiteY12" fmla="*/ 958501 h 1290446"/>
                <a:gd name="connsiteX13" fmla="*/ 302 w 1293434"/>
                <a:gd name="connsiteY13" fmla="*/ 884111 h 1290446"/>
                <a:gd name="connsiteX14" fmla="*/ 302 w 1293434"/>
                <a:gd name="connsiteY14" fmla="*/ 815054 h 1290446"/>
                <a:gd name="connsiteX15" fmla="*/ 66882 w 1293434"/>
                <a:gd name="connsiteY15" fmla="*/ 749618 h 1290446"/>
                <a:gd name="connsiteX16" fmla="*/ 125556 w 1293434"/>
                <a:gd name="connsiteY16" fmla="*/ 749522 h 1290446"/>
                <a:gd name="connsiteX17" fmla="*/ 125556 w 1293434"/>
                <a:gd name="connsiteY17" fmla="*/ 0 h 1290446"/>
                <a:gd name="connsiteX18" fmla="*/ 1041765 w 1293434"/>
                <a:gd name="connsiteY18" fmla="*/ 414909 h 1290446"/>
                <a:gd name="connsiteX19" fmla="*/ 585994 w 1293434"/>
                <a:gd name="connsiteY19" fmla="*/ 414909 h 1290446"/>
                <a:gd name="connsiteX20" fmla="*/ 582184 w 1293434"/>
                <a:gd name="connsiteY20" fmla="*/ 392335 h 1290446"/>
                <a:gd name="connsiteX21" fmla="*/ 560086 w 1293434"/>
                <a:gd name="connsiteY21" fmla="*/ 406146 h 1290446"/>
                <a:gd name="connsiteX22" fmla="*/ 463407 w 1293434"/>
                <a:gd name="connsiteY22" fmla="*/ 392049 h 1290446"/>
                <a:gd name="connsiteX23" fmla="*/ 447691 w 1293434"/>
                <a:gd name="connsiteY23" fmla="*/ 296132 h 1290446"/>
                <a:gd name="connsiteX24" fmla="*/ 458931 w 1293434"/>
                <a:gd name="connsiteY24" fmla="*/ 206502 h 1290446"/>
                <a:gd name="connsiteX25" fmla="*/ 377873 w 1293434"/>
                <a:gd name="connsiteY25" fmla="*/ 206502 h 1290446"/>
                <a:gd name="connsiteX26" fmla="*/ 360252 w 1293434"/>
                <a:gd name="connsiteY26" fmla="*/ 60198 h 1290446"/>
                <a:gd name="connsiteX27" fmla="*/ 335963 w 1293434"/>
                <a:gd name="connsiteY27" fmla="*/ 42672 h 1290446"/>
                <a:gd name="connsiteX28" fmla="*/ 335963 w 1293434"/>
                <a:gd name="connsiteY28" fmla="*/ 749713 h 1290446"/>
                <a:gd name="connsiteX29" fmla="*/ 590376 w 1293434"/>
                <a:gd name="connsiteY29" fmla="*/ 749999 h 1290446"/>
                <a:gd name="connsiteX30" fmla="*/ 625047 w 1293434"/>
                <a:gd name="connsiteY30" fmla="*/ 755809 h 1290446"/>
                <a:gd name="connsiteX31" fmla="*/ 747729 w 1293434"/>
                <a:gd name="connsiteY31" fmla="*/ 801434 h 1290446"/>
                <a:gd name="connsiteX32" fmla="*/ 792496 w 1293434"/>
                <a:gd name="connsiteY32" fmla="*/ 853535 h 1290446"/>
                <a:gd name="connsiteX33" fmla="*/ 748395 w 1293434"/>
                <a:gd name="connsiteY33" fmla="*/ 906304 h 1290446"/>
                <a:gd name="connsiteX34" fmla="*/ 464836 w 1293434"/>
                <a:gd name="connsiteY34" fmla="*/ 959072 h 1290446"/>
                <a:gd name="connsiteX35" fmla="*/ 360156 w 1293434"/>
                <a:gd name="connsiteY35" fmla="*/ 958596 h 1290446"/>
                <a:gd name="connsiteX36" fmla="*/ 337582 w 1293434"/>
                <a:gd name="connsiteY36" fmla="*/ 958596 h 1290446"/>
                <a:gd name="connsiteX37" fmla="*/ 334534 w 1293434"/>
                <a:gd name="connsiteY37" fmla="*/ 967835 h 1290446"/>
                <a:gd name="connsiteX38" fmla="*/ 333963 w 1293434"/>
                <a:gd name="connsiteY38" fmla="*/ 1091660 h 1290446"/>
                <a:gd name="connsiteX39" fmla="*/ 396447 w 1293434"/>
                <a:gd name="connsiteY39" fmla="*/ 1165860 h 1290446"/>
                <a:gd name="connsiteX40" fmla="*/ 459407 w 1293434"/>
                <a:gd name="connsiteY40" fmla="*/ 1092422 h 1290446"/>
                <a:gd name="connsiteX41" fmla="*/ 459407 w 1293434"/>
                <a:gd name="connsiteY41" fmla="*/ 999458 h 1290446"/>
                <a:gd name="connsiteX42" fmla="*/ 1083104 w 1293434"/>
                <a:gd name="connsiteY42" fmla="*/ 999458 h 1290446"/>
                <a:gd name="connsiteX43" fmla="*/ 1083104 w 1293434"/>
                <a:gd name="connsiteY43" fmla="*/ 42101 h 1290446"/>
                <a:gd name="connsiteX44" fmla="*/ 1072722 w 1293434"/>
                <a:gd name="connsiteY44" fmla="*/ 40672 h 1290446"/>
                <a:gd name="connsiteX45" fmla="*/ 703533 w 1293434"/>
                <a:gd name="connsiteY45" fmla="*/ 40195 h 1290446"/>
                <a:gd name="connsiteX46" fmla="*/ 683625 w 1293434"/>
                <a:gd name="connsiteY46" fmla="*/ 59436 h 1290446"/>
                <a:gd name="connsiteX47" fmla="*/ 664861 w 1293434"/>
                <a:gd name="connsiteY47" fmla="*/ 207931 h 1290446"/>
                <a:gd name="connsiteX48" fmla="*/ 586470 w 1293434"/>
                <a:gd name="connsiteY48" fmla="*/ 207931 h 1290446"/>
                <a:gd name="connsiteX49" fmla="*/ 588090 w 1293434"/>
                <a:gd name="connsiteY49" fmla="*/ 278702 h 1290446"/>
                <a:gd name="connsiteX50" fmla="*/ 594852 w 1293434"/>
                <a:gd name="connsiteY50" fmla="*/ 374809 h 1290446"/>
                <a:gd name="connsiteX51" fmla="*/ 1041765 w 1293434"/>
                <a:gd name="connsiteY51" fmla="*/ 374809 h 1290446"/>
                <a:gd name="connsiteX52" fmla="*/ 1041765 w 1293434"/>
                <a:gd name="connsiteY52" fmla="*/ 414909 h 1290446"/>
                <a:gd name="connsiteX53" fmla="*/ 490839 w 1293434"/>
                <a:gd name="connsiteY53" fmla="*/ 1166146 h 1290446"/>
                <a:gd name="connsiteX54" fmla="*/ 515890 w 1293434"/>
                <a:gd name="connsiteY54" fmla="*/ 1166146 h 1290446"/>
                <a:gd name="connsiteX55" fmla="*/ 889651 w 1293434"/>
                <a:gd name="connsiteY55" fmla="*/ 1166146 h 1290446"/>
                <a:gd name="connsiteX56" fmla="*/ 1182450 w 1293434"/>
                <a:gd name="connsiteY56" fmla="*/ 1166051 h 1290446"/>
                <a:gd name="connsiteX57" fmla="*/ 1247315 w 1293434"/>
                <a:gd name="connsiteY57" fmla="*/ 1121664 h 1290446"/>
                <a:gd name="connsiteX58" fmla="*/ 1251887 w 1293434"/>
                <a:gd name="connsiteY58" fmla="*/ 1042892 h 1290446"/>
                <a:gd name="connsiteX59" fmla="*/ 504555 w 1293434"/>
                <a:gd name="connsiteY59" fmla="*/ 1042892 h 1290446"/>
                <a:gd name="connsiteX60" fmla="*/ 490839 w 1293434"/>
                <a:gd name="connsiteY60" fmla="*/ 1166146 h 1290446"/>
                <a:gd name="connsiteX61" fmla="*/ 1083580 w 1293434"/>
                <a:gd name="connsiteY61" fmla="*/ 1208056 h 1290446"/>
                <a:gd name="connsiteX62" fmla="*/ 1058053 w 1293434"/>
                <a:gd name="connsiteY62" fmla="*/ 1208056 h 1290446"/>
                <a:gd name="connsiteX63" fmla="*/ 410925 w 1293434"/>
                <a:gd name="connsiteY63" fmla="*/ 1208056 h 1290446"/>
                <a:gd name="connsiteX64" fmla="*/ 292719 w 1293434"/>
                <a:gd name="connsiteY64" fmla="*/ 1089184 h 1290446"/>
                <a:gd name="connsiteX65" fmla="*/ 292719 w 1293434"/>
                <a:gd name="connsiteY65" fmla="*/ 959930 h 1290446"/>
                <a:gd name="connsiteX66" fmla="*/ 252429 w 1293434"/>
                <a:gd name="connsiteY66" fmla="*/ 959930 h 1290446"/>
                <a:gd name="connsiteX67" fmla="*/ 252429 w 1293434"/>
                <a:gd name="connsiteY67" fmla="*/ 1248537 h 1290446"/>
                <a:gd name="connsiteX68" fmla="*/ 1083485 w 1293434"/>
                <a:gd name="connsiteY68" fmla="*/ 1248537 h 1290446"/>
                <a:gd name="connsiteX69" fmla="*/ 1083580 w 1293434"/>
                <a:gd name="connsiteY69" fmla="*/ 1208056 h 1290446"/>
                <a:gd name="connsiteX70" fmla="*/ 168513 w 1293434"/>
                <a:gd name="connsiteY70" fmla="*/ 41815 h 1290446"/>
                <a:gd name="connsiteX71" fmla="*/ 168513 w 1293434"/>
                <a:gd name="connsiteY71" fmla="*/ 748475 h 1290446"/>
                <a:gd name="connsiteX72" fmla="*/ 206804 w 1293434"/>
                <a:gd name="connsiteY72" fmla="*/ 748475 h 1290446"/>
                <a:gd name="connsiteX73" fmla="*/ 206804 w 1293434"/>
                <a:gd name="connsiteY73" fmla="*/ 41815 h 1290446"/>
                <a:gd name="connsiteX74" fmla="*/ 168513 w 1293434"/>
                <a:gd name="connsiteY74" fmla="*/ 41815 h 1290446"/>
                <a:gd name="connsiteX75" fmla="*/ 291291 w 1293434"/>
                <a:gd name="connsiteY75" fmla="*/ 748379 h 1290446"/>
                <a:gd name="connsiteX76" fmla="*/ 291291 w 1293434"/>
                <a:gd name="connsiteY76" fmla="*/ 41910 h 1290446"/>
                <a:gd name="connsiteX77" fmla="*/ 253095 w 1293434"/>
                <a:gd name="connsiteY77" fmla="*/ 41910 h 1290446"/>
                <a:gd name="connsiteX78" fmla="*/ 253095 w 1293434"/>
                <a:gd name="connsiteY78" fmla="*/ 748379 h 1290446"/>
                <a:gd name="connsiteX79" fmla="*/ 291291 w 1293434"/>
                <a:gd name="connsiteY79" fmla="*/ 748379 h 1290446"/>
                <a:gd name="connsiteX80" fmla="*/ 400066 w 1293434"/>
                <a:gd name="connsiteY80" fmla="*/ 42005 h 1290446"/>
                <a:gd name="connsiteX81" fmla="*/ 414258 w 1293434"/>
                <a:gd name="connsiteY81" fmla="*/ 152114 h 1290446"/>
                <a:gd name="connsiteX82" fmla="*/ 429403 w 1293434"/>
                <a:gd name="connsiteY82" fmla="*/ 164592 h 1290446"/>
                <a:gd name="connsiteX83" fmla="*/ 612474 w 1293434"/>
                <a:gd name="connsiteY83" fmla="*/ 164878 h 1290446"/>
                <a:gd name="connsiteX84" fmla="*/ 629238 w 1293434"/>
                <a:gd name="connsiteY84" fmla="*/ 154019 h 1290446"/>
                <a:gd name="connsiteX85" fmla="*/ 643430 w 1293434"/>
                <a:gd name="connsiteY85" fmla="*/ 42005 h 1290446"/>
                <a:gd name="connsiteX86" fmla="*/ 400066 w 1293434"/>
                <a:gd name="connsiteY86" fmla="*/ 42005 h 1290446"/>
                <a:gd name="connsiteX87" fmla="*/ 209947 w 1293434"/>
                <a:gd name="connsiteY87" fmla="*/ 914590 h 1290446"/>
                <a:gd name="connsiteX88" fmla="*/ 582470 w 1293434"/>
                <a:gd name="connsiteY88" fmla="*/ 914590 h 1290446"/>
                <a:gd name="connsiteX89" fmla="*/ 582470 w 1293434"/>
                <a:gd name="connsiteY89" fmla="*/ 876014 h 1290446"/>
                <a:gd name="connsiteX90" fmla="*/ 209947 w 1293434"/>
                <a:gd name="connsiteY90" fmla="*/ 876014 h 1290446"/>
                <a:gd name="connsiteX91" fmla="*/ 209947 w 1293434"/>
                <a:gd name="connsiteY91" fmla="*/ 914590 h 1290446"/>
                <a:gd name="connsiteX92" fmla="*/ 165656 w 1293434"/>
                <a:gd name="connsiteY92" fmla="*/ 791813 h 1290446"/>
                <a:gd name="connsiteX93" fmla="*/ 67644 w 1293434"/>
                <a:gd name="connsiteY93" fmla="*/ 791813 h 1290446"/>
                <a:gd name="connsiteX94" fmla="*/ 42593 w 1293434"/>
                <a:gd name="connsiteY94" fmla="*/ 814197 h 1290446"/>
                <a:gd name="connsiteX95" fmla="*/ 43450 w 1293434"/>
                <a:gd name="connsiteY95" fmla="*/ 894969 h 1290446"/>
                <a:gd name="connsiteX96" fmla="*/ 61833 w 1293434"/>
                <a:gd name="connsiteY96" fmla="*/ 915162 h 1290446"/>
                <a:gd name="connsiteX97" fmla="*/ 165751 w 1293434"/>
                <a:gd name="connsiteY97" fmla="*/ 916115 h 1290446"/>
                <a:gd name="connsiteX98" fmla="*/ 165656 w 1293434"/>
                <a:gd name="connsiteY98" fmla="*/ 791813 h 1290446"/>
                <a:gd name="connsiteX99" fmla="*/ 209947 w 1293434"/>
                <a:gd name="connsiteY99" fmla="*/ 830294 h 1290446"/>
                <a:gd name="connsiteX100" fmla="*/ 582660 w 1293434"/>
                <a:gd name="connsiteY100" fmla="*/ 830294 h 1290446"/>
                <a:gd name="connsiteX101" fmla="*/ 582660 w 1293434"/>
                <a:gd name="connsiteY101" fmla="*/ 793433 h 1290446"/>
                <a:gd name="connsiteX102" fmla="*/ 209947 w 1293434"/>
                <a:gd name="connsiteY102" fmla="*/ 793433 h 1290446"/>
                <a:gd name="connsiteX103" fmla="*/ 209947 w 1293434"/>
                <a:gd name="connsiteY103" fmla="*/ 830294 h 1290446"/>
                <a:gd name="connsiteX104" fmla="*/ 207090 w 1293434"/>
                <a:gd name="connsiteY104" fmla="*/ 1249013 h 1290446"/>
                <a:gd name="connsiteX105" fmla="*/ 207090 w 1293434"/>
                <a:gd name="connsiteY105" fmla="*/ 959644 h 1290446"/>
                <a:gd name="connsiteX106" fmla="*/ 169180 w 1293434"/>
                <a:gd name="connsiteY106" fmla="*/ 959644 h 1290446"/>
                <a:gd name="connsiteX107" fmla="*/ 169180 w 1293434"/>
                <a:gd name="connsiteY107" fmla="*/ 1249013 h 1290446"/>
                <a:gd name="connsiteX108" fmla="*/ 207090 w 1293434"/>
                <a:gd name="connsiteY108" fmla="*/ 1249013 h 1290446"/>
                <a:gd name="connsiteX109" fmla="*/ 501698 w 1293434"/>
                <a:gd name="connsiteY109" fmla="*/ 208407 h 1290446"/>
                <a:gd name="connsiteX110" fmla="*/ 500555 w 1293434"/>
                <a:gd name="connsiteY110" fmla="*/ 232505 h 1290446"/>
                <a:gd name="connsiteX111" fmla="*/ 484267 w 1293434"/>
                <a:gd name="connsiteY111" fmla="*/ 318421 h 1290446"/>
                <a:gd name="connsiteX112" fmla="*/ 498078 w 1293434"/>
                <a:gd name="connsiteY112" fmla="*/ 366046 h 1290446"/>
                <a:gd name="connsiteX113" fmla="*/ 548370 w 1293434"/>
                <a:gd name="connsiteY113" fmla="*/ 363665 h 1290446"/>
                <a:gd name="connsiteX114" fmla="*/ 557419 w 1293434"/>
                <a:gd name="connsiteY114" fmla="*/ 314706 h 1290446"/>
                <a:gd name="connsiteX115" fmla="*/ 542274 w 1293434"/>
                <a:gd name="connsiteY115" fmla="*/ 247936 h 1290446"/>
                <a:gd name="connsiteX116" fmla="*/ 542274 w 1293434"/>
                <a:gd name="connsiteY116" fmla="*/ 208407 h 1290446"/>
                <a:gd name="connsiteX117" fmla="*/ 501698 w 1293434"/>
                <a:gd name="connsiteY117" fmla="*/ 208407 h 1290446"/>
                <a:gd name="connsiteX118" fmla="*/ 628666 w 1293434"/>
                <a:gd name="connsiteY118" fmla="*/ 801529 h 1290446"/>
                <a:gd name="connsiteX119" fmla="*/ 628666 w 1293434"/>
                <a:gd name="connsiteY119" fmla="*/ 906209 h 1290446"/>
                <a:gd name="connsiteX120" fmla="*/ 752491 w 1293434"/>
                <a:gd name="connsiteY120" fmla="*/ 858488 h 1290446"/>
                <a:gd name="connsiteX121" fmla="*/ 751539 w 1293434"/>
                <a:gd name="connsiteY121" fmla="*/ 848011 h 1290446"/>
                <a:gd name="connsiteX122" fmla="*/ 628666 w 1293434"/>
                <a:gd name="connsiteY122" fmla="*/ 801529 h 1290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</a:cxnLst>
              <a:rect l="l" t="t" r="r" b="b"/>
              <a:pathLst>
                <a:path w="1293434" h="1290446">
                  <a:moveTo>
                    <a:pt x="125556" y="0"/>
                  </a:moveTo>
                  <a:cubicBezTo>
                    <a:pt x="460740" y="0"/>
                    <a:pt x="792020" y="0"/>
                    <a:pt x="1125966" y="0"/>
                  </a:cubicBezTo>
                  <a:cubicBezTo>
                    <a:pt x="1125966" y="332994"/>
                    <a:pt x="1125966" y="664464"/>
                    <a:pt x="1125966" y="999268"/>
                  </a:cubicBezTo>
                  <a:cubicBezTo>
                    <a:pt x="1155208" y="999268"/>
                    <a:pt x="1181878" y="999268"/>
                    <a:pt x="1208548" y="999268"/>
                  </a:cubicBezTo>
                  <a:cubicBezTo>
                    <a:pt x="1230741" y="999268"/>
                    <a:pt x="1253030" y="999839"/>
                    <a:pt x="1275223" y="999173"/>
                  </a:cubicBezTo>
                  <a:cubicBezTo>
                    <a:pt x="1288368" y="998792"/>
                    <a:pt x="1293797" y="1003173"/>
                    <a:pt x="1293416" y="1016794"/>
                  </a:cubicBezTo>
                  <a:cubicBezTo>
                    <a:pt x="1292654" y="1046131"/>
                    <a:pt x="1293987" y="1075563"/>
                    <a:pt x="1292940" y="1104900"/>
                  </a:cubicBezTo>
                  <a:cubicBezTo>
                    <a:pt x="1290749" y="1164812"/>
                    <a:pt x="1247029" y="1207008"/>
                    <a:pt x="1187022" y="1207961"/>
                  </a:cubicBezTo>
                  <a:cubicBezTo>
                    <a:pt x="1168067" y="1208246"/>
                    <a:pt x="1149207" y="1207961"/>
                    <a:pt x="1126919" y="1207961"/>
                  </a:cubicBezTo>
                  <a:cubicBezTo>
                    <a:pt x="1126919" y="1236059"/>
                    <a:pt x="1126919" y="1262443"/>
                    <a:pt x="1126919" y="1290447"/>
                  </a:cubicBezTo>
                  <a:cubicBezTo>
                    <a:pt x="792306" y="1290447"/>
                    <a:pt x="461026" y="1290447"/>
                    <a:pt x="126889" y="1290447"/>
                  </a:cubicBezTo>
                  <a:cubicBezTo>
                    <a:pt x="126889" y="1180719"/>
                    <a:pt x="126889" y="1071563"/>
                    <a:pt x="126889" y="958501"/>
                  </a:cubicBezTo>
                  <a:cubicBezTo>
                    <a:pt x="107839" y="958501"/>
                    <a:pt x="91551" y="958691"/>
                    <a:pt x="75264" y="958501"/>
                  </a:cubicBezTo>
                  <a:cubicBezTo>
                    <a:pt x="24495" y="957834"/>
                    <a:pt x="588" y="934117"/>
                    <a:pt x="302" y="884111"/>
                  </a:cubicBezTo>
                  <a:cubicBezTo>
                    <a:pt x="111" y="861060"/>
                    <a:pt x="-270" y="838010"/>
                    <a:pt x="302" y="815054"/>
                  </a:cubicBezTo>
                  <a:cubicBezTo>
                    <a:pt x="1445" y="775240"/>
                    <a:pt x="26972" y="750380"/>
                    <a:pt x="66882" y="749618"/>
                  </a:cubicBezTo>
                  <a:cubicBezTo>
                    <a:pt x="85646" y="749237"/>
                    <a:pt x="104505" y="749522"/>
                    <a:pt x="125556" y="749522"/>
                  </a:cubicBezTo>
                  <a:cubicBezTo>
                    <a:pt x="125556" y="498920"/>
                    <a:pt x="125556" y="250698"/>
                    <a:pt x="125556" y="0"/>
                  </a:cubicBezTo>
                  <a:close/>
                  <a:moveTo>
                    <a:pt x="1041765" y="414909"/>
                  </a:moveTo>
                  <a:cubicBezTo>
                    <a:pt x="888032" y="414909"/>
                    <a:pt x="736965" y="414909"/>
                    <a:pt x="585994" y="414909"/>
                  </a:cubicBezTo>
                  <a:cubicBezTo>
                    <a:pt x="584661" y="406908"/>
                    <a:pt x="583518" y="400431"/>
                    <a:pt x="582184" y="392335"/>
                  </a:cubicBezTo>
                  <a:cubicBezTo>
                    <a:pt x="573421" y="397859"/>
                    <a:pt x="567039" y="402431"/>
                    <a:pt x="560086" y="406146"/>
                  </a:cubicBezTo>
                  <a:cubicBezTo>
                    <a:pt x="527796" y="423482"/>
                    <a:pt x="490173" y="417957"/>
                    <a:pt x="463407" y="392049"/>
                  </a:cubicBezTo>
                  <a:cubicBezTo>
                    <a:pt x="436928" y="366427"/>
                    <a:pt x="428260" y="327374"/>
                    <a:pt x="447691" y="296132"/>
                  </a:cubicBezTo>
                  <a:cubicBezTo>
                    <a:pt x="465598" y="267272"/>
                    <a:pt x="457026" y="238506"/>
                    <a:pt x="458931" y="206502"/>
                  </a:cubicBezTo>
                  <a:cubicBezTo>
                    <a:pt x="430451" y="206502"/>
                    <a:pt x="404733" y="206502"/>
                    <a:pt x="377873" y="206502"/>
                  </a:cubicBezTo>
                  <a:cubicBezTo>
                    <a:pt x="371777" y="156019"/>
                    <a:pt x="365586" y="108109"/>
                    <a:pt x="360252" y="60198"/>
                  </a:cubicBezTo>
                  <a:cubicBezTo>
                    <a:pt x="358537" y="44387"/>
                    <a:pt x="353489" y="36005"/>
                    <a:pt x="335963" y="42672"/>
                  </a:cubicBezTo>
                  <a:cubicBezTo>
                    <a:pt x="335963" y="277940"/>
                    <a:pt x="335963" y="513112"/>
                    <a:pt x="335963" y="749713"/>
                  </a:cubicBezTo>
                  <a:cubicBezTo>
                    <a:pt x="422259" y="749713"/>
                    <a:pt x="506270" y="749522"/>
                    <a:pt x="590376" y="749999"/>
                  </a:cubicBezTo>
                  <a:cubicBezTo>
                    <a:pt x="601996" y="750094"/>
                    <a:pt x="614188" y="751999"/>
                    <a:pt x="625047" y="755809"/>
                  </a:cubicBezTo>
                  <a:cubicBezTo>
                    <a:pt x="666099" y="770382"/>
                    <a:pt x="706676" y="786670"/>
                    <a:pt x="747729" y="801434"/>
                  </a:cubicBezTo>
                  <a:cubicBezTo>
                    <a:pt x="773065" y="810482"/>
                    <a:pt x="791258" y="824865"/>
                    <a:pt x="792496" y="853535"/>
                  </a:cubicBezTo>
                  <a:cubicBezTo>
                    <a:pt x="793544" y="876967"/>
                    <a:pt x="777447" y="893064"/>
                    <a:pt x="748395" y="906304"/>
                  </a:cubicBezTo>
                  <a:cubicBezTo>
                    <a:pt x="658098" y="947357"/>
                    <a:pt x="564753" y="968788"/>
                    <a:pt x="464836" y="959072"/>
                  </a:cubicBezTo>
                  <a:cubicBezTo>
                    <a:pt x="430260" y="955738"/>
                    <a:pt x="395018" y="958596"/>
                    <a:pt x="360156" y="958596"/>
                  </a:cubicBezTo>
                  <a:cubicBezTo>
                    <a:pt x="352441" y="958596"/>
                    <a:pt x="344631" y="958596"/>
                    <a:pt x="337582" y="958596"/>
                  </a:cubicBezTo>
                  <a:cubicBezTo>
                    <a:pt x="335868" y="963454"/>
                    <a:pt x="334534" y="965645"/>
                    <a:pt x="334534" y="967835"/>
                  </a:cubicBezTo>
                  <a:cubicBezTo>
                    <a:pt x="334248" y="1009079"/>
                    <a:pt x="333867" y="1050417"/>
                    <a:pt x="333963" y="1091660"/>
                  </a:cubicBezTo>
                  <a:cubicBezTo>
                    <a:pt x="333963" y="1137190"/>
                    <a:pt x="357966" y="1165384"/>
                    <a:pt x="396447" y="1165860"/>
                  </a:cubicBezTo>
                  <a:cubicBezTo>
                    <a:pt x="434737" y="1166336"/>
                    <a:pt x="459407" y="1137571"/>
                    <a:pt x="459407" y="1092422"/>
                  </a:cubicBezTo>
                  <a:cubicBezTo>
                    <a:pt x="459407" y="1062419"/>
                    <a:pt x="459407" y="1032415"/>
                    <a:pt x="459407" y="999458"/>
                  </a:cubicBezTo>
                  <a:cubicBezTo>
                    <a:pt x="668671" y="999458"/>
                    <a:pt x="875364" y="999458"/>
                    <a:pt x="1083104" y="999458"/>
                  </a:cubicBezTo>
                  <a:cubicBezTo>
                    <a:pt x="1083104" y="678561"/>
                    <a:pt x="1083104" y="360712"/>
                    <a:pt x="1083104" y="42101"/>
                  </a:cubicBezTo>
                  <a:cubicBezTo>
                    <a:pt x="1078722" y="41434"/>
                    <a:pt x="1075674" y="40672"/>
                    <a:pt x="1072722" y="40672"/>
                  </a:cubicBezTo>
                  <a:cubicBezTo>
                    <a:pt x="949563" y="40577"/>
                    <a:pt x="826596" y="40767"/>
                    <a:pt x="703533" y="40195"/>
                  </a:cubicBezTo>
                  <a:cubicBezTo>
                    <a:pt x="688674" y="40100"/>
                    <a:pt x="685149" y="46006"/>
                    <a:pt x="683625" y="59436"/>
                  </a:cubicBezTo>
                  <a:cubicBezTo>
                    <a:pt x="678196" y="108109"/>
                    <a:pt x="671433" y="156686"/>
                    <a:pt x="664861" y="207931"/>
                  </a:cubicBezTo>
                  <a:cubicBezTo>
                    <a:pt x="637239" y="207931"/>
                    <a:pt x="611521" y="207931"/>
                    <a:pt x="586470" y="207931"/>
                  </a:cubicBezTo>
                  <a:cubicBezTo>
                    <a:pt x="586470" y="233839"/>
                    <a:pt x="579231" y="260128"/>
                    <a:pt x="588090" y="278702"/>
                  </a:cubicBezTo>
                  <a:cubicBezTo>
                    <a:pt x="603234" y="310325"/>
                    <a:pt x="609616" y="339376"/>
                    <a:pt x="594852" y="374809"/>
                  </a:cubicBezTo>
                  <a:cubicBezTo>
                    <a:pt x="745347" y="374809"/>
                    <a:pt x="893366" y="374809"/>
                    <a:pt x="1041765" y="374809"/>
                  </a:cubicBezTo>
                  <a:cubicBezTo>
                    <a:pt x="1041765" y="389382"/>
                    <a:pt x="1041765" y="401193"/>
                    <a:pt x="1041765" y="414909"/>
                  </a:cubicBezTo>
                  <a:close/>
                  <a:moveTo>
                    <a:pt x="490839" y="1166146"/>
                  </a:moveTo>
                  <a:cubicBezTo>
                    <a:pt x="497031" y="1166146"/>
                    <a:pt x="506460" y="1166146"/>
                    <a:pt x="515890" y="1166146"/>
                  </a:cubicBezTo>
                  <a:cubicBezTo>
                    <a:pt x="640477" y="1166146"/>
                    <a:pt x="765064" y="1166146"/>
                    <a:pt x="889651" y="1166146"/>
                  </a:cubicBezTo>
                  <a:cubicBezTo>
                    <a:pt x="987282" y="1166146"/>
                    <a:pt x="1084818" y="1166241"/>
                    <a:pt x="1182450" y="1166051"/>
                  </a:cubicBezTo>
                  <a:cubicBezTo>
                    <a:pt x="1216740" y="1165955"/>
                    <a:pt x="1241600" y="1151001"/>
                    <a:pt x="1247315" y="1121664"/>
                  </a:cubicBezTo>
                  <a:cubicBezTo>
                    <a:pt x="1252268" y="1095947"/>
                    <a:pt x="1250649" y="1068991"/>
                    <a:pt x="1251887" y="1042892"/>
                  </a:cubicBezTo>
                  <a:cubicBezTo>
                    <a:pt x="999093" y="1042892"/>
                    <a:pt x="751158" y="1042892"/>
                    <a:pt x="504555" y="1042892"/>
                  </a:cubicBezTo>
                  <a:cubicBezTo>
                    <a:pt x="499983" y="1084136"/>
                    <a:pt x="495507" y="1123664"/>
                    <a:pt x="490839" y="1166146"/>
                  </a:cubicBezTo>
                  <a:close/>
                  <a:moveTo>
                    <a:pt x="1083580" y="1208056"/>
                  </a:moveTo>
                  <a:cubicBezTo>
                    <a:pt x="1073674" y="1208056"/>
                    <a:pt x="1065864" y="1208056"/>
                    <a:pt x="1058053" y="1208056"/>
                  </a:cubicBezTo>
                  <a:cubicBezTo>
                    <a:pt x="842312" y="1208056"/>
                    <a:pt x="626666" y="1208056"/>
                    <a:pt x="410925" y="1208056"/>
                  </a:cubicBezTo>
                  <a:cubicBezTo>
                    <a:pt x="332534" y="1208056"/>
                    <a:pt x="292815" y="1168051"/>
                    <a:pt x="292719" y="1089184"/>
                  </a:cubicBezTo>
                  <a:cubicBezTo>
                    <a:pt x="292624" y="1046512"/>
                    <a:pt x="292719" y="1003840"/>
                    <a:pt x="292719" y="959930"/>
                  </a:cubicBezTo>
                  <a:cubicBezTo>
                    <a:pt x="277765" y="959930"/>
                    <a:pt x="265573" y="959930"/>
                    <a:pt x="252429" y="959930"/>
                  </a:cubicBezTo>
                  <a:cubicBezTo>
                    <a:pt x="252429" y="1056799"/>
                    <a:pt x="252429" y="1152335"/>
                    <a:pt x="252429" y="1248537"/>
                  </a:cubicBezTo>
                  <a:cubicBezTo>
                    <a:pt x="530178" y="1248537"/>
                    <a:pt x="806403" y="1248537"/>
                    <a:pt x="1083485" y="1248537"/>
                  </a:cubicBezTo>
                  <a:cubicBezTo>
                    <a:pt x="1083580" y="1235202"/>
                    <a:pt x="1083580" y="1223486"/>
                    <a:pt x="1083580" y="1208056"/>
                  </a:cubicBezTo>
                  <a:close/>
                  <a:moveTo>
                    <a:pt x="168513" y="41815"/>
                  </a:moveTo>
                  <a:cubicBezTo>
                    <a:pt x="168513" y="277749"/>
                    <a:pt x="168513" y="512445"/>
                    <a:pt x="168513" y="748475"/>
                  </a:cubicBezTo>
                  <a:cubicBezTo>
                    <a:pt x="182039" y="748475"/>
                    <a:pt x="194231" y="748475"/>
                    <a:pt x="206804" y="748475"/>
                  </a:cubicBezTo>
                  <a:cubicBezTo>
                    <a:pt x="206804" y="511969"/>
                    <a:pt x="206804" y="276701"/>
                    <a:pt x="206804" y="41815"/>
                  </a:cubicBezTo>
                  <a:cubicBezTo>
                    <a:pt x="193183" y="41815"/>
                    <a:pt x="181563" y="41815"/>
                    <a:pt x="168513" y="41815"/>
                  </a:cubicBezTo>
                  <a:close/>
                  <a:moveTo>
                    <a:pt x="291291" y="748379"/>
                  </a:moveTo>
                  <a:cubicBezTo>
                    <a:pt x="291291" y="512350"/>
                    <a:pt x="291291" y="277749"/>
                    <a:pt x="291291" y="41910"/>
                  </a:cubicBezTo>
                  <a:cubicBezTo>
                    <a:pt x="277670" y="41910"/>
                    <a:pt x="265478" y="41910"/>
                    <a:pt x="253095" y="41910"/>
                  </a:cubicBezTo>
                  <a:cubicBezTo>
                    <a:pt x="253095" y="278511"/>
                    <a:pt x="253095" y="513683"/>
                    <a:pt x="253095" y="748379"/>
                  </a:cubicBezTo>
                  <a:cubicBezTo>
                    <a:pt x="266811" y="748379"/>
                    <a:pt x="278432" y="748379"/>
                    <a:pt x="291291" y="748379"/>
                  </a:cubicBezTo>
                  <a:close/>
                  <a:moveTo>
                    <a:pt x="400066" y="42005"/>
                  </a:moveTo>
                  <a:cubicBezTo>
                    <a:pt x="404733" y="80010"/>
                    <a:pt x="408639" y="116205"/>
                    <a:pt x="414258" y="152114"/>
                  </a:cubicBezTo>
                  <a:cubicBezTo>
                    <a:pt x="415020" y="157067"/>
                    <a:pt x="424069" y="164497"/>
                    <a:pt x="429403" y="164592"/>
                  </a:cubicBezTo>
                  <a:cubicBezTo>
                    <a:pt x="490363" y="165544"/>
                    <a:pt x="551418" y="165640"/>
                    <a:pt x="612474" y="164878"/>
                  </a:cubicBezTo>
                  <a:cubicBezTo>
                    <a:pt x="618379" y="164783"/>
                    <a:pt x="628571" y="158591"/>
                    <a:pt x="629238" y="154019"/>
                  </a:cubicBezTo>
                  <a:cubicBezTo>
                    <a:pt x="634953" y="117443"/>
                    <a:pt x="638763" y="80582"/>
                    <a:pt x="643430" y="42005"/>
                  </a:cubicBezTo>
                  <a:cubicBezTo>
                    <a:pt x="561801" y="42005"/>
                    <a:pt x="482934" y="42005"/>
                    <a:pt x="400066" y="42005"/>
                  </a:cubicBezTo>
                  <a:close/>
                  <a:moveTo>
                    <a:pt x="209947" y="914590"/>
                  </a:moveTo>
                  <a:cubicBezTo>
                    <a:pt x="335677" y="914590"/>
                    <a:pt x="459502" y="914590"/>
                    <a:pt x="582470" y="914590"/>
                  </a:cubicBezTo>
                  <a:cubicBezTo>
                    <a:pt x="582470" y="900398"/>
                    <a:pt x="582470" y="888111"/>
                    <a:pt x="582470" y="876014"/>
                  </a:cubicBezTo>
                  <a:cubicBezTo>
                    <a:pt x="457311" y="876014"/>
                    <a:pt x="334153" y="876014"/>
                    <a:pt x="209947" y="876014"/>
                  </a:cubicBezTo>
                  <a:cubicBezTo>
                    <a:pt x="209947" y="889254"/>
                    <a:pt x="209947" y="900970"/>
                    <a:pt x="209947" y="914590"/>
                  </a:cubicBezTo>
                  <a:close/>
                  <a:moveTo>
                    <a:pt x="165656" y="791813"/>
                  </a:moveTo>
                  <a:cubicBezTo>
                    <a:pt x="130985" y="791813"/>
                    <a:pt x="99267" y="791813"/>
                    <a:pt x="67644" y="791813"/>
                  </a:cubicBezTo>
                  <a:cubicBezTo>
                    <a:pt x="52785" y="791813"/>
                    <a:pt x="42879" y="798576"/>
                    <a:pt x="42593" y="814197"/>
                  </a:cubicBezTo>
                  <a:cubicBezTo>
                    <a:pt x="42021" y="841153"/>
                    <a:pt x="41164" y="868204"/>
                    <a:pt x="43450" y="894969"/>
                  </a:cubicBezTo>
                  <a:cubicBezTo>
                    <a:pt x="44117" y="902494"/>
                    <a:pt x="55071" y="914781"/>
                    <a:pt x="61833" y="915162"/>
                  </a:cubicBezTo>
                  <a:cubicBezTo>
                    <a:pt x="96219" y="917258"/>
                    <a:pt x="130794" y="916115"/>
                    <a:pt x="165751" y="916115"/>
                  </a:cubicBezTo>
                  <a:cubicBezTo>
                    <a:pt x="165656" y="873252"/>
                    <a:pt x="165656" y="833914"/>
                    <a:pt x="165656" y="791813"/>
                  </a:cubicBezTo>
                  <a:close/>
                  <a:moveTo>
                    <a:pt x="209947" y="830294"/>
                  </a:moveTo>
                  <a:cubicBezTo>
                    <a:pt x="335582" y="830294"/>
                    <a:pt x="459407" y="830294"/>
                    <a:pt x="582660" y="830294"/>
                  </a:cubicBezTo>
                  <a:cubicBezTo>
                    <a:pt x="582660" y="816578"/>
                    <a:pt x="582660" y="805053"/>
                    <a:pt x="582660" y="793433"/>
                  </a:cubicBezTo>
                  <a:cubicBezTo>
                    <a:pt x="457597" y="793433"/>
                    <a:pt x="334248" y="793433"/>
                    <a:pt x="209947" y="793433"/>
                  </a:cubicBezTo>
                  <a:cubicBezTo>
                    <a:pt x="209947" y="806006"/>
                    <a:pt x="209947" y="816959"/>
                    <a:pt x="209947" y="830294"/>
                  </a:cubicBezTo>
                  <a:close/>
                  <a:moveTo>
                    <a:pt x="207090" y="1249013"/>
                  </a:moveTo>
                  <a:cubicBezTo>
                    <a:pt x="207090" y="1151858"/>
                    <a:pt x="207090" y="1055846"/>
                    <a:pt x="207090" y="959644"/>
                  </a:cubicBezTo>
                  <a:cubicBezTo>
                    <a:pt x="193659" y="959644"/>
                    <a:pt x="181944" y="959644"/>
                    <a:pt x="169180" y="959644"/>
                  </a:cubicBezTo>
                  <a:cubicBezTo>
                    <a:pt x="169180" y="1056799"/>
                    <a:pt x="169180" y="1152716"/>
                    <a:pt x="169180" y="1249013"/>
                  </a:cubicBezTo>
                  <a:cubicBezTo>
                    <a:pt x="182801" y="1249013"/>
                    <a:pt x="194421" y="1249013"/>
                    <a:pt x="207090" y="1249013"/>
                  </a:cubicBezTo>
                  <a:close/>
                  <a:moveTo>
                    <a:pt x="501698" y="208407"/>
                  </a:moveTo>
                  <a:cubicBezTo>
                    <a:pt x="501317" y="217075"/>
                    <a:pt x="500841" y="224790"/>
                    <a:pt x="500555" y="232505"/>
                  </a:cubicBezTo>
                  <a:cubicBezTo>
                    <a:pt x="499412" y="261842"/>
                    <a:pt x="505222" y="291179"/>
                    <a:pt x="484267" y="318421"/>
                  </a:cubicBezTo>
                  <a:cubicBezTo>
                    <a:pt x="471980" y="334423"/>
                    <a:pt x="481600" y="354140"/>
                    <a:pt x="498078" y="366046"/>
                  </a:cubicBezTo>
                  <a:cubicBezTo>
                    <a:pt x="514747" y="378143"/>
                    <a:pt x="532845" y="377285"/>
                    <a:pt x="548370" y="363665"/>
                  </a:cubicBezTo>
                  <a:cubicBezTo>
                    <a:pt x="563801" y="350139"/>
                    <a:pt x="570468" y="329851"/>
                    <a:pt x="557419" y="314706"/>
                  </a:cubicBezTo>
                  <a:cubicBezTo>
                    <a:pt x="539131" y="293656"/>
                    <a:pt x="542560" y="271177"/>
                    <a:pt x="542274" y="247936"/>
                  </a:cubicBezTo>
                  <a:cubicBezTo>
                    <a:pt x="542084" y="234791"/>
                    <a:pt x="542274" y="221647"/>
                    <a:pt x="542274" y="208407"/>
                  </a:cubicBezTo>
                  <a:cubicBezTo>
                    <a:pt x="526939" y="208407"/>
                    <a:pt x="515319" y="208407"/>
                    <a:pt x="501698" y="208407"/>
                  </a:cubicBezTo>
                  <a:close/>
                  <a:moveTo>
                    <a:pt x="628666" y="801529"/>
                  </a:moveTo>
                  <a:cubicBezTo>
                    <a:pt x="628666" y="838010"/>
                    <a:pt x="628666" y="870585"/>
                    <a:pt x="628666" y="906209"/>
                  </a:cubicBezTo>
                  <a:cubicBezTo>
                    <a:pt x="672005" y="889540"/>
                    <a:pt x="712200" y="874014"/>
                    <a:pt x="752491" y="858488"/>
                  </a:cubicBezTo>
                  <a:cubicBezTo>
                    <a:pt x="752205" y="854964"/>
                    <a:pt x="751920" y="851440"/>
                    <a:pt x="751539" y="848011"/>
                  </a:cubicBezTo>
                  <a:cubicBezTo>
                    <a:pt x="711248" y="832866"/>
                    <a:pt x="671052" y="817626"/>
                    <a:pt x="628666" y="801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61" name="任意多边形: 形状 138"/>
            <p:cNvSpPr/>
            <p:nvPr>
              <p:custDataLst>
                <p:tags r:id="rId65"/>
              </p:custDataLst>
            </p:nvPr>
          </p:nvSpPr>
          <p:spPr>
            <a:xfrm>
              <a:off x="13392862" y="4645278"/>
              <a:ext cx="330517" cy="246983"/>
            </a:xfrm>
            <a:custGeom>
              <a:avLst/>
              <a:gdLst>
                <a:gd name="connsiteX0" fmla="*/ 330517 w 330517"/>
                <a:gd name="connsiteY0" fmla="*/ 0 h 246983"/>
                <a:gd name="connsiteX1" fmla="*/ 330517 w 330517"/>
                <a:gd name="connsiteY1" fmla="*/ 246983 h 246983"/>
                <a:gd name="connsiteX2" fmla="*/ 0 w 330517"/>
                <a:gd name="connsiteY2" fmla="*/ 246983 h 246983"/>
                <a:gd name="connsiteX3" fmla="*/ 0 w 330517"/>
                <a:gd name="connsiteY3" fmla="*/ 0 h 246983"/>
                <a:gd name="connsiteX4" fmla="*/ 330517 w 330517"/>
                <a:gd name="connsiteY4" fmla="*/ 0 h 246983"/>
                <a:gd name="connsiteX5" fmla="*/ 42100 w 330517"/>
                <a:gd name="connsiteY5" fmla="*/ 41910 h 246983"/>
                <a:gd name="connsiteX6" fmla="*/ 42100 w 330517"/>
                <a:gd name="connsiteY6" fmla="*/ 205454 h 246983"/>
                <a:gd name="connsiteX7" fmla="*/ 288131 w 330517"/>
                <a:gd name="connsiteY7" fmla="*/ 205454 h 246983"/>
                <a:gd name="connsiteX8" fmla="*/ 288131 w 330517"/>
                <a:gd name="connsiteY8" fmla="*/ 41910 h 246983"/>
                <a:gd name="connsiteX9" fmla="*/ 42100 w 330517"/>
                <a:gd name="connsiteY9" fmla="*/ 41910 h 24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517" h="246983">
                  <a:moveTo>
                    <a:pt x="330517" y="0"/>
                  </a:moveTo>
                  <a:cubicBezTo>
                    <a:pt x="330517" y="82772"/>
                    <a:pt x="330517" y="164116"/>
                    <a:pt x="330517" y="246983"/>
                  </a:cubicBezTo>
                  <a:cubicBezTo>
                    <a:pt x="220218" y="246983"/>
                    <a:pt x="111157" y="246983"/>
                    <a:pt x="0" y="246983"/>
                  </a:cubicBezTo>
                  <a:cubicBezTo>
                    <a:pt x="0" y="165164"/>
                    <a:pt x="0" y="83344"/>
                    <a:pt x="0" y="0"/>
                  </a:cubicBezTo>
                  <a:cubicBezTo>
                    <a:pt x="109442" y="0"/>
                    <a:pt x="218504" y="0"/>
                    <a:pt x="330517" y="0"/>
                  </a:cubicBezTo>
                  <a:close/>
                  <a:moveTo>
                    <a:pt x="42100" y="41910"/>
                  </a:moveTo>
                  <a:cubicBezTo>
                    <a:pt x="42100" y="98203"/>
                    <a:pt x="42100" y="151638"/>
                    <a:pt x="42100" y="205454"/>
                  </a:cubicBezTo>
                  <a:cubicBezTo>
                    <a:pt x="125063" y="205454"/>
                    <a:pt x="206216" y="205454"/>
                    <a:pt x="288131" y="205454"/>
                  </a:cubicBezTo>
                  <a:cubicBezTo>
                    <a:pt x="288131" y="150114"/>
                    <a:pt x="288131" y="96679"/>
                    <a:pt x="288131" y="41910"/>
                  </a:cubicBezTo>
                  <a:cubicBezTo>
                    <a:pt x="205359" y="41910"/>
                    <a:pt x="124206" y="41910"/>
                    <a:pt x="42100" y="4191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62" name="任意多边形: 形状 139"/>
            <p:cNvSpPr/>
            <p:nvPr>
              <p:custDataLst>
                <p:tags r:id="rId66"/>
              </p:custDataLst>
            </p:nvPr>
          </p:nvSpPr>
          <p:spPr>
            <a:xfrm>
              <a:off x="13267799" y="5103716"/>
              <a:ext cx="455390" cy="39623"/>
            </a:xfrm>
            <a:custGeom>
              <a:avLst/>
              <a:gdLst>
                <a:gd name="connsiteX0" fmla="*/ 455390 w 455390"/>
                <a:gd name="connsiteY0" fmla="*/ 0 h 39623"/>
                <a:gd name="connsiteX1" fmla="*/ 455390 w 455390"/>
                <a:gd name="connsiteY1" fmla="*/ 39624 h 39623"/>
                <a:gd name="connsiteX2" fmla="*/ 0 w 455390"/>
                <a:gd name="connsiteY2" fmla="*/ 39624 h 39623"/>
                <a:gd name="connsiteX3" fmla="*/ 0 w 455390"/>
                <a:gd name="connsiteY3" fmla="*/ 0 h 39623"/>
                <a:gd name="connsiteX4" fmla="*/ 455390 w 455390"/>
                <a:gd name="connsiteY4" fmla="*/ 0 h 39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5390" h="39623">
                  <a:moveTo>
                    <a:pt x="455390" y="0"/>
                  </a:moveTo>
                  <a:cubicBezTo>
                    <a:pt x="455390" y="13716"/>
                    <a:pt x="455390" y="26003"/>
                    <a:pt x="455390" y="39624"/>
                  </a:cubicBezTo>
                  <a:cubicBezTo>
                    <a:pt x="303181" y="39624"/>
                    <a:pt x="152305" y="39624"/>
                    <a:pt x="0" y="39624"/>
                  </a:cubicBezTo>
                  <a:cubicBezTo>
                    <a:pt x="0" y="26384"/>
                    <a:pt x="0" y="14002"/>
                    <a:pt x="0" y="0"/>
                  </a:cubicBezTo>
                  <a:cubicBezTo>
                    <a:pt x="150971" y="0"/>
                    <a:pt x="301943" y="0"/>
                    <a:pt x="45539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63" name="任意多边形: 形状 140"/>
            <p:cNvSpPr/>
            <p:nvPr>
              <p:custDataLst>
                <p:tags r:id="rId67"/>
              </p:custDataLst>
            </p:nvPr>
          </p:nvSpPr>
          <p:spPr>
            <a:xfrm>
              <a:off x="13350762" y="5187536"/>
              <a:ext cx="372522" cy="38385"/>
            </a:xfrm>
            <a:custGeom>
              <a:avLst/>
              <a:gdLst>
                <a:gd name="connsiteX0" fmla="*/ 372523 w 372522"/>
                <a:gd name="connsiteY0" fmla="*/ 0 h 38385"/>
                <a:gd name="connsiteX1" fmla="*/ 372523 w 372522"/>
                <a:gd name="connsiteY1" fmla="*/ 38386 h 38385"/>
                <a:gd name="connsiteX2" fmla="*/ 0 w 372522"/>
                <a:gd name="connsiteY2" fmla="*/ 38386 h 38385"/>
                <a:gd name="connsiteX3" fmla="*/ 0 w 372522"/>
                <a:gd name="connsiteY3" fmla="*/ 0 h 38385"/>
                <a:gd name="connsiteX4" fmla="*/ 372523 w 372522"/>
                <a:gd name="connsiteY4" fmla="*/ 0 h 38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2522" h="38385">
                  <a:moveTo>
                    <a:pt x="372523" y="0"/>
                  </a:moveTo>
                  <a:cubicBezTo>
                    <a:pt x="372523" y="13716"/>
                    <a:pt x="372523" y="25241"/>
                    <a:pt x="372523" y="38386"/>
                  </a:cubicBezTo>
                  <a:cubicBezTo>
                    <a:pt x="248221" y="38386"/>
                    <a:pt x="125063" y="38386"/>
                    <a:pt x="0" y="38386"/>
                  </a:cubicBezTo>
                  <a:cubicBezTo>
                    <a:pt x="0" y="25718"/>
                    <a:pt x="0" y="13716"/>
                    <a:pt x="0" y="0"/>
                  </a:cubicBezTo>
                  <a:cubicBezTo>
                    <a:pt x="124015" y="0"/>
                    <a:pt x="247174" y="0"/>
                    <a:pt x="37252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64" name="任意多边形: 形状 141"/>
            <p:cNvSpPr/>
            <p:nvPr>
              <p:custDataLst>
                <p:tags r:id="rId68"/>
              </p:custDataLst>
            </p:nvPr>
          </p:nvSpPr>
          <p:spPr>
            <a:xfrm>
              <a:off x="13392386" y="5021325"/>
              <a:ext cx="331184" cy="37623"/>
            </a:xfrm>
            <a:custGeom>
              <a:avLst/>
              <a:gdLst>
                <a:gd name="connsiteX0" fmla="*/ 331184 w 331184"/>
                <a:gd name="connsiteY0" fmla="*/ 0 h 37623"/>
                <a:gd name="connsiteX1" fmla="*/ 331184 w 331184"/>
                <a:gd name="connsiteY1" fmla="*/ 37624 h 37623"/>
                <a:gd name="connsiteX2" fmla="*/ 0 w 331184"/>
                <a:gd name="connsiteY2" fmla="*/ 37624 h 37623"/>
                <a:gd name="connsiteX3" fmla="*/ 0 w 331184"/>
                <a:gd name="connsiteY3" fmla="*/ 0 h 37623"/>
                <a:gd name="connsiteX4" fmla="*/ 331184 w 331184"/>
                <a:gd name="connsiteY4" fmla="*/ 0 h 3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184" h="37623">
                  <a:moveTo>
                    <a:pt x="331184" y="0"/>
                  </a:moveTo>
                  <a:cubicBezTo>
                    <a:pt x="331184" y="12859"/>
                    <a:pt x="331184" y="24384"/>
                    <a:pt x="331184" y="37624"/>
                  </a:cubicBezTo>
                  <a:cubicBezTo>
                    <a:pt x="220599" y="37624"/>
                    <a:pt x="111062" y="37624"/>
                    <a:pt x="0" y="37624"/>
                  </a:cubicBezTo>
                  <a:cubicBezTo>
                    <a:pt x="0" y="25241"/>
                    <a:pt x="0" y="13716"/>
                    <a:pt x="0" y="0"/>
                  </a:cubicBezTo>
                  <a:cubicBezTo>
                    <a:pt x="109442" y="0"/>
                    <a:pt x="218980" y="0"/>
                    <a:pt x="33118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65" name="任意多边形: 形状 142"/>
            <p:cNvSpPr/>
            <p:nvPr>
              <p:custDataLst>
                <p:tags r:id="rId69"/>
              </p:custDataLst>
            </p:nvPr>
          </p:nvSpPr>
          <p:spPr>
            <a:xfrm>
              <a:off x="13516878" y="5270975"/>
              <a:ext cx="206311" cy="38766"/>
            </a:xfrm>
            <a:custGeom>
              <a:avLst/>
              <a:gdLst>
                <a:gd name="connsiteX0" fmla="*/ 0 w 206311"/>
                <a:gd name="connsiteY0" fmla="*/ 38767 h 38766"/>
                <a:gd name="connsiteX1" fmla="*/ 0 w 206311"/>
                <a:gd name="connsiteY1" fmla="*/ 0 h 38766"/>
                <a:gd name="connsiteX2" fmla="*/ 206311 w 206311"/>
                <a:gd name="connsiteY2" fmla="*/ 0 h 38766"/>
                <a:gd name="connsiteX3" fmla="*/ 206311 w 206311"/>
                <a:gd name="connsiteY3" fmla="*/ 38767 h 38766"/>
                <a:gd name="connsiteX4" fmla="*/ 0 w 206311"/>
                <a:gd name="connsiteY4" fmla="*/ 38767 h 3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311" h="38766">
                  <a:moveTo>
                    <a:pt x="0" y="38767"/>
                  </a:moveTo>
                  <a:cubicBezTo>
                    <a:pt x="0" y="25432"/>
                    <a:pt x="0" y="13716"/>
                    <a:pt x="0" y="0"/>
                  </a:cubicBezTo>
                  <a:cubicBezTo>
                    <a:pt x="68389" y="0"/>
                    <a:pt x="136588" y="0"/>
                    <a:pt x="206311" y="0"/>
                  </a:cubicBezTo>
                  <a:cubicBezTo>
                    <a:pt x="206311" y="12478"/>
                    <a:pt x="206311" y="24765"/>
                    <a:pt x="206311" y="38767"/>
                  </a:cubicBezTo>
                  <a:cubicBezTo>
                    <a:pt x="138208" y="38767"/>
                    <a:pt x="70485" y="38767"/>
                    <a:pt x="0" y="387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66" name="任意多边形: 形状 143"/>
            <p:cNvSpPr/>
            <p:nvPr>
              <p:custDataLst>
                <p:tags r:id="rId70"/>
              </p:custDataLst>
            </p:nvPr>
          </p:nvSpPr>
          <p:spPr>
            <a:xfrm>
              <a:off x="13517164" y="5436996"/>
              <a:ext cx="205835" cy="39528"/>
            </a:xfrm>
            <a:custGeom>
              <a:avLst/>
              <a:gdLst>
                <a:gd name="connsiteX0" fmla="*/ 0 w 205835"/>
                <a:gd name="connsiteY0" fmla="*/ 39529 h 39528"/>
                <a:gd name="connsiteX1" fmla="*/ 0 w 205835"/>
                <a:gd name="connsiteY1" fmla="*/ 0 h 39528"/>
                <a:gd name="connsiteX2" fmla="*/ 205835 w 205835"/>
                <a:gd name="connsiteY2" fmla="*/ 0 h 39528"/>
                <a:gd name="connsiteX3" fmla="*/ 205835 w 205835"/>
                <a:gd name="connsiteY3" fmla="*/ 39529 h 39528"/>
                <a:gd name="connsiteX4" fmla="*/ 0 w 205835"/>
                <a:gd name="connsiteY4" fmla="*/ 39529 h 39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835" h="39528">
                  <a:moveTo>
                    <a:pt x="0" y="39529"/>
                  </a:moveTo>
                  <a:cubicBezTo>
                    <a:pt x="0" y="25813"/>
                    <a:pt x="0" y="13525"/>
                    <a:pt x="0" y="0"/>
                  </a:cubicBezTo>
                  <a:cubicBezTo>
                    <a:pt x="69151" y="0"/>
                    <a:pt x="136779" y="0"/>
                    <a:pt x="205835" y="0"/>
                  </a:cubicBezTo>
                  <a:cubicBezTo>
                    <a:pt x="205835" y="13240"/>
                    <a:pt x="205835" y="25527"/>
                    <a:pt x="205835" y="39529"/>
                  </a:cubicBezTo>
                  <a:cubicBezTo>
                    <a:pt x="137922" y="39529"/>
                    <a:pt x="70199" y="39529"/>
                    <a:pt x="0" y="3952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67" name="任意多边形: 形状 144"/>
            <p:cNvSpPr/>
            <p:nvPr>
              <p:custDataLst>
                <p:tags r:id="rId71"/>
              </p:custDataLst>
            </p:nvPr>
          </p:nvSpPr>
          <p:spPr>
            <a:xfrm>
              <a:off x="13517831" y="5354509"/>
              <a:ext cx="205549" cy="38004"/>
            </a:xfrm>
            <a:custGeom>
              <a:avLst/>
              <a:gdLst>
                <a:gd name="connsiteX0" fmla="*/ 205549 w 205549"/>
                <a:gd name="connsiteY0" fmla="*/ 0 h 38004"/>
                <a:gd name="connsiteX1" fmla="*/ 205549 w 205549"/>
                <a:gd name="connsiteY1" fmla="*/ 38005 h 38004"/>
                <a:gd name="connsiteX2" fmla="*/ 0 w 205549"/>
                <a:gd name="connsiteY2" fmla="*/ 38005 h 38004"/>
                <a:gd name="connsiteX3" fmla="*/ 0 w 205549"/>
                <a:gd name="connsiteY3" fmla="*/ 0 h 38004"/>
                <a:gd name="connsiteX4" fmla="*/ 205549 w 205549"/>
                <a:gd name="connsiteY4" fmla="*/ 0 h 3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549" h="38004">
                  <a:moveTo>
                    <a:pt x="205549" y="0"/>
                  </a:moveTo>
                  <a:cubicBezTo>
                    <a:pt x="205549" y="13240"/>
                    <a:pt x="205549" y="24765"/>
                    <a:pt x="205549" y="38005"/>
                  </a:cubicBezTo>
                  <a:cubicBezTo>
                    <a:pt x="137065" y="38005"/>
                    <a:pt x="69532" y="38005"/>
                    <a:pt x="0" y="38005"/>
                  </a:cubicBezTo>
                  <a:cubicBezTo>
                    <a:pt x="0" y="25813"/>
                    <a:pt x="0" y="13811"/>
                    <a:pt x="0" y="0"/>
                  </a:cubicBezTo>
                  <a:cubicBezTo>
                    <a:pt x="67913" y="0"/>
                    <a:pt x="135446" y="0"/>
                    <a:pt x="20554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68" name="任意多边形: 形状 145"/>
            <p:cNvSpPr/>
            <p:nvPr>
              <p:custDataLst>
                <p:tags r:id="rId72"/>
              </p:custDataLst>
            </p:nvPr>
          </p:nvSpPr>
          <p:spPr>
            <a:xfrm>
              <a:off x="13267323" y="5020563"/>
              <a:ext cx="80105" cy="38481"/>
            </a:xfrm>
            <a:custGeom>
              <a:avLst/>
              <a:gdLst>
                <a:gd name="connsiteX0" fmla="*/ 0 w 80105"/>
                <a:gd name="connsiteY0" fmla="*/ 38481 h 38481"/>
                <a:gd name="connsiteX1" fmla="*/ 0 w 80105"/>
                <a:gd name="connsiteY1" fmla="*/ 0 h 38481"/>
                <a:gd name="connsiteX2" fmla="*/ 80105 w 80105"/>
                <a:gd name="connsiteY2" fmla="*/ 0 h 38481"/>
                <a:gd name="connsiteX3" fmla="*/ 80105 w 80105"/>
                <a:gd name="connsiteY3" fmla="*/ 38481 h 38481"/>
                <a:gd name="connsiteX4" fmla="*/ 0 w 80105"/>
                <a:gd name="connsiteY4" fmla="*/ 38481 h 3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05" h="38481">
                  <a:moveTo>
                    <a:pt x="0" y="38481"/>
                  </a:moveTo>
                  <a:cubicBezTo>
                    <a:pt x="0" y="24575"/>
                    <a:pt x="0" y="12954"/>
                    <a:pt x="0" y="0"/>
                  </a:cubicBezTo>
                  <a:cubicBezTo>
                    <a:pt x="26956" y="0"/>
                    <a:pt x="52578" y="0"/>
                    <a:pt x="80105" y="0"/>
                  </a:cubicBezTo>
                  <a:cubicBezTo>
                    <a:pt x="80105" y="12859"/>
                    <a:pt x="80105" y="24956"/>
                    <a:pt x="80105" y="38481"/>
                  </a:cubicBezTo>
                  <a:cubicBezTo>
                    <a:pt x="53435" y="38481"/>
                    <a:pt x="27718" y="38481"/>
                    <a:pt x="0" y="384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69" name="任意多边形: 形状 146"/>
            <p:cNvSpPr/>
            <p:nvPr>
              <p:custDataLst>
                <p:tags r:id="rId73"/>
              </p:custDataLst>
            </p:nvPr>
          </p:nvSpPr>
          <p:spPr>
            <a:xfrm>
              <a:off x="13267513" y="5187536"/>
              <a:ext cx="39242" cy="38481"/>
            </a:xfrm>
            <a:custGeom>
              <a:avLst/>
              <a:gdLst>
                <a:gd name="connsiteX0" fmla="*/ 0 w 39242"/>
                <a:gd name="connsiteY0" fmla="*/ 38481 h 38481"/>
                <a:gd name="connsiteX1" fmla="*/ 0 w 39242"/>
                <a:gd name="connsiteY1" fmla="*/ 0 h 38481"/>
                <a:gd name="connsiteX2" fmla="*/ 39243 w 39242"/>
                <a:gd name="connsiteY2" fmla="*/ 0 h 38481"/>
                <a:gd name="connsiteX3" fmla="*/ 39243 w 39242"/>
                <a:gd name="connsiteY3" fmla="*/ 38481 h 38481"/>
                <a:gd name="connsiteX4" fmla="*/ 0 w 39242"/>
                <a:gd name="connsiteY4" fmla="*/ 38481 h 3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242" h="38481">
                  <a:moveTo>
                    <a:pt x="0" y="38481"/>
                  </a:moveTo>
                  <a:cubicBezTo>
                    <a:pt x="0" y="24194"/>
                    <a:pt x="0" y="12764"/>
                    <a:pt x="0" y="0"/>
                  </a:cubicBezTo>
                  <a:cubicBezTo>
                    <a:pt x="13335" y="0"/>
                    <a:pt x="25432" y="0"/>
                    <a:pt x="39243" y="0"/>
                  </a:cubicBezTo>
                  <a:cubicBezTo>
                    <a:pt x="39243" y="13049"/>
                    <a:pt x="39243" y="25051"/>
                    <a:pt x="39243" y="38481"/>
                  </a:cubicBezTo>
                  <a:cubicBezTo>
                    <a:pt x="25908" y="38481"/>
                    <a:pt x="13716" y="38481"/>
                    <a:pt x="0" y="384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</p:grpSp>
      <p:grpSp>
        <p:nvGrpSpPr>
          <p:cNvPr id="370" name="组合 369"/>
          <p:cNvGrpSpPr/>
          <p:nvPr>
            <p:custDataLst>
              <p:tags r:id="rId74"/>
            </p:custDataLst>
          </p:nvPr>
        </p:nvGrpSpPr>
        <p:grpSpPr>
          <a:xfrm>
            <a:off x="7256780" y="4765767"/>
            <a:ext cx="541020" cy="561156"/>
            <a:chOff x="7823714" y="4829168"/>
            <a:chExt cx="1286173" cy="1332761"/>
          </a:xfrm>
          <a:solidFill>
            <a:schemeClr val="bg1"/>
          </a:solidFill>
        </p:grpSpPr>
        <p:sp>
          <p:nvSpPr>
            <p:cNvPr id="371" name="任意多边形: 形状 101"/>
            <p:cNvSpPr/>
            <p:nvPr>
              <p:custDataLst>
                <p:tags r:id="rId75"/>
              </p:custDataLst>
            </p:nvPr>
          </p:nvSpPr>
          <p:spPr>
            <a:xfrm>
              <a:off x="8098495" y="4829453"/>
              <a:ext cx="734202" cy="1057518"/>
            </a:xfrm>
            <a:custGeom>
              <a:avLst/>
              <a:gdLst>
                <a:gd name="connsiteX0" fmla="*/ 139937 w 734202"/>
                <a:gd name="connsiteY0" fmla="*/ 712184 h 1057518"/>
                <a:gd name="connsiteX1" fmla="*/ 319008 w 734202"/>
                <a:gd name="connsiteY1" fmla="*/ 712184 h 1057518"/>
                <a:gd name="connsiteX2" fmla="*/ 319008 w 734202"/>
                <a:gd name="connsiteY2" fmla="*/ 576263 h 1057518"/>
                <a:gd name="connsiteX3" fmla="*/ 277479 w 734202"/>
                <a:gd name="connsiteY3" fmla="*/ 576263 h 1057518"/>
                <a:gd name="connsiteX4" fmla="*/ 277479 w 734202"/>
                <a:gd name="connsiteY4" fmla="*/ 663797 h 1057518"/>
                <a:gd name="connsiteX5" fmla="*/ 93170 w 734202"/>
                <a:gd name="connsiteY5" fmla="*/ 663797 h 1057518"/>
                <a:gd name="connsiteX6" fmla="*/ 93170 w 734202"/>
                <a:gd name="connsiteY6" fmla="*/ 482822 h 1057518"/>
                <a:gd name="connsiteX7" fmla="*/ 158130 w 734202"/>
                <a:gd name="connsiteY7" fmla="*/ 482822 h 1057518"/>
                <a:gd name="connsiteX8" fmla="*/ 158130 w 734202"/>
                <a:gd name="connsiteY8" fmla="*/ 437769 h 1057518"/>
                <a:gd name="connsiteX9" fmla="*/ 48021 w 734202"/>
                <a:gd name="connsiteY9" fmla="*/ 437769 h 1057518"/>
                <a:gd name="connsiteX10" fmla="*/ 48021 w 734202"/>
                <a:gd name="connsiteY10" fmla="*/ 708374 h 1057518"/>
                <a:gd name="connsiteX11" fmla="*/ 51736 w 734202"/>
                <a:gd name="connsiteY11" fmla="*/ 711232 h 1057518"/>
                <a:gd name="connsiteX12" fmla="*/ 99647 w 734202"/>
                <a:gd name="connsiteY12" fmla="*/ 751999 h 1057518"/>
                <a:gd name="connsiteX13" fmla="*/ 320246 w 734202"/>
                <a:gd name="connsiteY13" fmla="*/ 960406 h 1057518"/>
                <a:gd name="connsiteX14" fmla="*/ 604662 w 734202"/>
                <a:gd name="connsiteY14" fmla="*/ 828866 h 1057518"/>
                <a:gd name="connsiteX15" fmla="*/ 644477 w 734202"/>
                <a:gd name="connsiteY15" fmla="*/ 689896 h 1057518"/>
                <a:gd name="connsiteX16" fmla="*/ 734202 w 734202"/>
                <a:gd name="connsiteY16" fmla="*/ 689896 h 1057518"/>
                <a:gd name="connsiteX17" fmla="*/ 701055 w 734202"/>
                <a:gd name="connsiteY17" fmla="*/ 835057 h 1057518"/>
                <a:gd name="connsiteX18" fmla="*/ 404828 w 734202"/>
                <a:gd name="connsiteY18" fmla="*/ 1054703 h 1057518"/>
                <a:gd name="connsiteX19" fmla="*/ 57356 w 734202"/>
                <a:gd name="connsiteY19" fmla="*/ 884873 h 1057518"/>
                <a:gd name="connsiteX20" fmla="*/ 206 w 734202"/>
                <a:gd name="connsiteY20" fmla="*/ 691229 h 1057518"/>
                <a:gd name="connsiteX21" fmla="*/ 15 w 734202"/>
                <a:gd name="connsiteY21" fmla="*/ 12668 h 1057518"/>
                <a:gd name="connsiteX22" fmla="*/ 1158 w 734202"/>
                <a:gd name="connsiteY22" fmla="*/ 0 h 1057518"/>
                <a:gd name="connsiteX23" fmla="*/ 505031 w 734202"/>
                <a:gd name="connsiteY23" fmla="*/ 0 h 1057518"/>
                <a:gd name="connsiteX24" fmla="*/ 566943 w 734202"/>
                <a:gd name="connsiteY24" fmla="*/ 87154 h 1057518"/>
                <a:gd name="connsiteX25" fmla="*/ 521509 w 734202"/>
                <a:gd name="connsiteY25" fmla="*/ 105442 h 1057518"/>
                <a:gd name="connsiteX26" fmla="*/ 506269 w 734202"/>
                <a:gd name="connsiteY26" fmla="*/ 152781 h 1057518"/>
                <a:gd name="connsiteX27" fmla="*/ 505698 w 734202"/>
                <a:gd name="connsiteY27" fmla="*/ 228219 h 1057518"/>
                <a:gd name="connsiteX28" fmla="*/ 346725 w 734202"/>
                <a:gd name="connsiteY28" fmla="*/ 228219 h 1057518"/>
                <a:gd name="connsiteX29" fmla="*/ 321294 w 734202"/>
                <a:gd name="connsiteY29" fmla="*/ 228219 h 1057518"/>
                <a:gd name="connsiteX30" fmla="*/ 321294 w 734202"/>
                <a:gd name="connsiteY30" fmla="*/ 184309 h 1057518"/>
                <a:gd name="connsiteX31" fmla="*/ 276240 w 734202"/>
                <a:gd name="connsiteY31" fmla="*/ 184309 h 1057518"/>
                <a:gd name="connsiteX32" fmla="*/ 276240 w 734202"/>
                <a:gd name="connsiteY32" fmla="*/ 211074 h 1057518"/>
                <a:gd name="connsiteX33" fmla="*/ 212042 w 734202"/>
                <a:gd name="connsiteY33" fmla="*/ 274987 h 1057518"/>
                <a:gd name="connsiteX34" fmla="*/ 97742 w 734202"/>
                <a:gd name="connsiteY34" fmla="*/ 274511 h 1057518"/>
                <a:gd name="connsiteX35" fmla="*/ 92312 w 734202"/>
                <a:gd name="connsiteY35" fmla="*/ 272320 h 1057518"/>
                <a:gd name="connsiteX36" fmla="*/ 92312 w 734202"/>
                <a:gd name="connsiteY36" fmla="*/ 90583 h 1057518"/>
                <a:gd name="connsiteX37" fmla="*/ 158035 w 734202"/>
                <a:gd name="connsiteY37" fmla="*/ 90583 h 1057518"/>
                <a:gd name="connsiteX38" fmla="*/ 158035 w 734202"/>
                <a:gd name="connsiteY38" fmla="*/ 47339 h 1057518"/>
                <a:gd name="connsiteX39" fmla="*/ 48116 w 734202"/>
                <a:gd name="connsiteY39" fmla="*/ 47339 h 1057518"/>
                <a:gd name="connsiteX40" fmla="*/ 48116 w 734202"/>
                <a:gd name="connsiteY40" fmla="*/ 320040 h 1057518"/>
                <a:gd name="connsiteX41" fmla="*/ 99837 w 734202"/>
                <a:gd name="connsiteY41" fmla="*/ 320040 h 1057518"/>
                <a:gd name="connsiteX42" fmla="*/ 185467 w 734202"/>
                <a:gd name="connsiteY42" fmla="*/ 319564 h 1057518"/>
                <a:gd name="connsiteX43" fmla="*/ 279003 w 734202"/>
                <a:gd name="connsiteY43" fmla="*/ 355854 h 1057518"/>
                <a:gd name="connsiteX44" fmla="*/ 305863 w 734202"/>
                <a:gd name="connsiteY44" fmla="*/ 365665 h 1057518"/>
                <a:gd name="connsiteX45" fmla="*/ 479694 w 734202"/>
                <a:gd name="connsiteY45" fmla="*/ 366141 h 1057518"/>
                <a:gd name="connsiteX46" fmla="*/ 500649 w 734202"/>
                <a:gd name="connsiteY46" fmla="*/ 366141 h 1057518"/>
                <a:gd name="connsiteX47" fmla="*/ 504364 w 734202"/>
                <a:gd name="connsiteY47" fmla="*/ 370332 h 1057518"/>
                <a:gd name="connsiteX48" fmla="*/ 571611 w 734202"/>
                <a:gd name="connsiteY48" fmla="*/ 526161 h 1057518"/>
                <a:gd name="connsiteX49" fmla="*/ 597042 w 734202"/>
                <a:gd name="connsiteY49" fmla="*/ 597694 h 1057518"/>
                <a:gd name="connsiteX50" fmla="*/ 591327 w 734202"/>
                <a:gd name="connsiteY50" fmla="*/ 732854 h 1057518"/>
                <a:gd name="connsiteX51" fmla="*/ 350059 w 734202"/>
                <a:gd name="connsiteY51" fmla="*/ 917924 h 1057518"/>
                <a:gd name="connsiteX52" fmla="*/ 139937 w 734202"/>
                <a:gd name="connsiteY52" fmla="*/ 712184 h 1057518"/>
                <a:gd name="connsiteX53" fmla="*/ 125745 w 734202"/>
                <a:gd name="connsiteY53" fmla="*/ 172022 h 1057518"/>
                <a:gd name="connsiteX54" fmla="*/ 180228 w 734202"/>
                <a:gd name="connsiteY54" fmla="*/ 229934 h 1057518"/>
                <a:gd name="connsiteX55" fmla="*/ 354821 w 734202"/>
                <a:gd name="connsiteY55" fmla="*/ 60293 h 1057518"/>
                <a:gd name="connsiteX56" fmla="*/ 329199 w 734202"/>
                <a:gd name="connsiteY56" fmla="*/ 28289 h 1057518"/>
                <a:gd name="connsiteX57" fmla="*/ 185372 w 734202"/>
                <a:gd name="connsiteY57" fmla="*/ 173069 h 1057518"/>
                <a:gd name="connsiteX58" fmla="*/ 154415 w 734202"/>
                <a:gd name="connsiteY58" fmla="*/ 144685 h 1057518"/>
                <a:gd name="connsiteX59" fmla="*/ 125745 w 734202"/>
                <a:gd name="connsiteY59" fmla="*/ 172022 h 1057518"/>
                <a:gd name="connsiteX60" fmla="*/ 329390 w 734202"/>
                <a:gd name="connsiteY60" fmla="*/ 420243 h 1057518"/>
                <a:gd name="connsiteX61" fmla="*/ 183943 w 734202"/>
                <a:gd name="connsiteY61" fmla="*/ 563213 h 1057518"/>
                <a:gd name="connsiteX62" fmla="*/ 154034 w 734202"/>
                <a:gd name="connsiteY62" fmla="*/ 535115 h 1057518"/>
                <a:gd name="connsiteX63" fmla="*/ 123650 w 734202"/>
                <a:gd name="connsiteY63" fmla="*/ 563880 h 1057518"/>
                <a:gd name="connsiteX64" fmla="*/ 180514 w 734202"/>
                <a:gd name="connsiteY64" fmla="*/ 624650 h 1057518"/>
                <a:gd name="connsiteX65" fmla="*/ 357108 w 734202"/>
                <a:gd name="connsiteY65" fmla="*/ 448151 h 1057518"/>
                <a:gd name="connsiteX66" fmla="*/ 329390 w 734202"/>
                <a:gd name="connsiteY66" fmla="*/ 420243 h 1057518"/>
                <a:gd name="connsiteX67" fmla="*/ 321960 w 734202"/>
                <a:gd name="connsiteY67" fmla="*/ 802005 h 1057518"/>
                <a:gd name="connsiteX68" fmla="*/ 503983 w 734202"/>
                <a:gd name="connsiteY68" fmla="*/ 802005 h 1057518"/>
                <a:gd name="connsiteX69" fmla="*/ 503983 w 734202"/>
                <a:gd name="connsiteY69" fmla="*/ 758285 h 1057518"/>
                <a:gd name="connsiteX70" fmla="*/ 321960 w 734202"/>
                <a:gd name="connsiteY70" fmla="*/ 758285 h 1057518"/>
                <a:gd name="connsiteX71" fmla="*/ 321960 w 734202"/>
                <a:gd name="connsiteY71" fmla="*/ 802005 h 1057518"/>
                <a:gd name="connsiteX72" fmla="*/ 368728 w 734202"/>
                <a:gd name="connsiteY72" fmla="*/ 710375 h 1057518"/>
                <a:gd name="connsiteX73" fmla="*/ 548846 w 734202"/>
                <a:gd name="connsiteY73" fmla="*/ 710375 h 1057518"/>
                <a:gd name="connsiteX74" fmla="*/ 548846 w 734202"/>
                <a:gd name="connsiteY74" fmla="*/ 666845 h 1057518"/>
                <a:gd name="connsiteX75" fmla="*/ 368728 w 734202"/>
                <a:gd name="connsiteY75" fmla="*/ 666845 h 1057518"/>
                <a:gd name="connsiteX76" fmla="*/ 368728 w 734202"/>
                <a:gd name="connsiteY76" fmla="*/ 710375 h 1057518"/>
                <a:gd name="connsiteX77" fmla="*/ 368347 w 734202"/>
                <a:gd name="connsiteY77" fmla="*/ 616553 h 1057518"/>
                <a:gd name="connsiteX78" fmla="*/ 549417 w 734202"/>
                <a:gd name="connsiteY78" fmla="*/ 616553 h 1057518"/>
                <a:gd name="connsiteX79" fmla="*/ 549417 w 734202"/>
                <a:gd name="connsiteY79" fmla="*/ 575977 h 1057518"/>
                <a:gd name="connsiteX80" fmla="*/ 368347 w 734202"/>
                <a:gd name="connsiteY80" fmla="*/ 575977 h 1057518"/>
                <a:gd name="connsiteX81" fmla="*/ 368347 w 734202"/>
                <a:gd name="connsiteY81" fmla="*/ 616553 h 1057518"/>
                <a:gd name="connsiteX82" fmla="*/ 274907 w 734202"/>
                <a:gd name="connsiteY82" fmla="*/ 802958 h 1057518"/>
                <a:gd name="connsiteX83" fmla="*/ 274907 w 734202"/>
                <a:gd name="connsiteY83" fmla="*/ 758857 h 1057518"/>
                <a:gd name="connsiteX84" fmla="*/ 231092 w 734202"/>
                <a:gd name="connsiteY84" fmla="*/ 758857 h 1057518"/>
                <a:gd name="connsiteX85" fmla="*/ 231092 w 734202"/>
                <a:gd name="connsiteY85" fmla="*/ 802958 h 1057518"/>
                <a:gd name="connsiteX86" fmla="*/ 274907 w 734202"/>
                <a:gd name="connsiteY86" fmla="*/ 802958 h 105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</a:cxnLst>
              <a:rect l="l" t="t" r="r" b="b"/>
              <a:pathLst>
                <a:path w="734202" h="1057518">
                  <a:moveTo>
                    <a:pt x="139937" y="712184"/>
                  </a:moveTo>
                  <a:cubicBezTo>
                    <a:pt x="200326" y="712184"/>
                    <a:pt x="258809" y="712184"/>
                    <a:pt x="319008" y="712184"/>
                  </a:cubicBezTo>
                  <a:cubicBezTo>
                    <a:pt x="319008" y="666274"/>
                    <a:pt x="319008" y="622268"/>
                    <a:pt x="319008" y="576263"/>
                  </a:cubicBezTo>
                  <a:cubicBezTo>
                    <a:pt x="306434" y="576263"/>
                    <a:pt x="293385" y="576263"/>
                    <a:pt x="277479" y="576263"/>
                  </a:cubicBezTo>
                  <a:cubicBezTo>
                    <a:pt x="277479" y="604171"/>
                    <a:pt x="277479" y="633127"/>
                    <a:pt x="277479" y="663797"/>
                  </a:cubicBezTo>
                  <a:cubicBezTo>
                    <a:pt x="214899" y="663797"/>
                    <a:pt x="154987" y="663797"/>
                    <a:pt x="93170" y="663797"/>
                  </a:cubicBezTo>
                  <a:cubicBezTo>
                    <a:pt x="93170" y="605028"/>
                    <a:pt x="93170" y="545211"/>
                    <a:pt x="93170" y="482822"/>
                  </a:cubicBezTo>
                  <a:cubicBezTo>
                    <a:pt x="113744" y="482822"/>
                    <a:pt x="134889" y="482822"/>
                    <a:pt x="158130" y="482822"/>
                  </a:cubicBezTo>
                  <a:cubicBezTo>
                    <a:pt x="158130" y="466725"/>
                    <a:pt x="158130" y="453009"/>
                    <a:pt x="158130" y="437769"/>
                  </a:cubicBezTo>
                  <a:cubicBezTo>
                    <a:pt x="121935" y="437769"/>
                    <a:pt x="85835" y="437769"/>
                    <a:pt x="48021" y="437769"/>
                  </a:cubicBezTo>
                  <a:cubicBezTo>
                    <a:pt x="48021" y="528352"/>
                    <a:pt x="48021" y="618363"/>
                    <a:pt x="48021" y="708374"/>
                  </a:cubicBezTo>
                  <a:cubicBezTo>
                    <a:pt x="49259" y="709422"/>
                    <a:pt x="50403" y="711137"/>
                    <a:pt x="51736" y="711232"/>
                  </a:cubicBezTo>
                  <a:cubicBezTo>
                    <a:pt x="90408" y="715328"/>
                    <a:pt x="90408" y="715328"/>
                    <a:pt x="99647" y="751999"/>
                  </a:cubicBezTo>
                  <a:cubicBezTo>
                    <a:pt x="126698" y="859917"/>
                    <a:pt x="216518" y="944690"/>
                    <a:pt x="320246" y="960406"/>
                  </a:cubicBezTo>
                  <a:cubicBezTo>
                    <a:pt x="437022" y="978027"/>
                    <a:pt x="544655" y="928878"/>
                    <a:pt x="604662" y="828866"/>
                  </a:cubicBezTo>
                  <a:cubicBezTo>
                    <a:pt x="629904" y="786860"/>
                    <a:pt x="642477" y="740378"/>
                    <a:pt x="644477" y="689896"/>
                  </a:cubicBezTo>
                  <a:cubicBezTo>
                    <a:pt x="674385" y="689896"/>
                    <a:pt x="703246" y="689896"/>
                    <a:pt x="734202" y="689896"/>
                  </a:cubicBezTo>
                  <a:cubicBezTo>
                    <a:pt x="733250" y="741331"/>
                    <a:pt x="722868" y="789813"/>
                    <a:pt x="701055" y="835057"/>
                  </a:cubicBezTo>
                  <a:cubicBezTo>
                    <a:pt x="640857" y="959739"/>
                    <a:pt x="543036" y="1034606"/>
                    <a:pt x="404828" y="1054703"/>
                  </a:cubicBezTo>
                  <a:cubicBezTo>
                    <a:pt x="277955" y="1073182"/>
                    <a:pt x="126698" y="998887"/>
                    <a:pt x="57356" y="884873"/>
                  </a:cubicBezTo>
                  <a:cubicBezTo>
                    <a:pt x="21065" y="825151"/>
                    <a:pt x="301" y="761238"/>
                    <a:pt x="206" y="691229"/>
                  </a:cubicBezTo>
                  <a:cubicBezTo>
                    <a:pt x="-80" y="465011"/>
                    <a:pt x="15" y="238887"/>
                    <a:pt x="15" y="12668"/>
                  </a:cubicBezTo>
                  <a:cubicBezTo>
                    <a:pt x="15" y="8858"/>
                    <a:pt x="682" y="5048"/>
                    <a:pt x="1158" y="0"/>
                  </a:cubicBezTo>
                  <a:cubicBezTo>
                    <a:pt x="169275" y="0"/>
                    <a:pt x="336343" y="0"/>
                    <a:pt x="505031" y="0"/>
                  </a:cubicBezTo>
                  <a:cubicBezTo>
                    <a:pt x="503126" y="46863"/>
                    <a:pt x="546084" y="61722"/>
                    <a:pt x="566943" y="87154"/>
                  </a:cubicBezTo>
                  <a:cubicBezTo>
                    <a:pt x="552179" y="92583"/>
                    <a:pt x="531987" y="94393"/>
                    <a:pt x="521509" y="105442"/>
                  </a:cubicBezTo>
                  <a:cubicBezTo>
                    <a:pt x="511127" y="116396"/>
                    <a:pt x="507983" y="136303"/>
                    <a:pt x="506269" y="152781"/>
                  </a:cubicBezTo>
                  <a:cubicBezTo>
                    <a:pt x="503888" y="176975"/>
                    <a:pt x="505698" y="201454"/>
                    <a:pt x="505698" y="228219"/>
                  </a:cubicBezTo>
                  <a:cubicBezTo>
                    <a:pt x="451119" y="228219"/>
                    <a:pt x="398922" y="228219"/>
                    <a:pt x="346725" y="228219"/>
                  </a:cubicBezTo>
                  <a:cubicBezTo>
                    <a:pt x="339010" y="228219"/>
                    <a:pt x="331200" y="228219"/>
                    <a:pt x="321294" y="228219"/>
                  </a:cubicBezTo>
                  <a:cubicBezTo>
                    <a:pt x="321294" y="212693"/>
                    <a:pt x="321294" y="199549"/>
                    <a:pt x="321294" y="184309"/>
                  </a:cubicBezTo>
                  <a:cubicBezTo>
                    <a:pt x="306244" y="184309"/>
                    <a:pt x="293195" y="184309"/>
                    <a:pt x="276240" y="184309"/>
                  </a:cubicBezTo>
                  <a:cubicBezTo>
                    <a:pt x="276240" y="192786"/>
                    <a:pt x="276240" y="201930"/>
                    <a:pt x="276240" y="211074"/>
                  </a:cubicBezTo>
                  <a:cubicBezTo>
                    <a:pt x="276145" y="255365"/>
                    <a:pt x="256428" y="275082"/>
                    <a:pt x="212042" y="274987"/>
                  </a:cubicBezTo>
                  <a:cubicBezTo>
                    <a:pt x="173942" y="274892"/>
                    <a:pt x="135842" y="274796"/>
                    <a:pt x="97742" y="274511"/>
                  </a:cubicBezTo>
                  <a:cubicBezTo>
                    <a:pt x="96313" y="274511"/>
                    <a:pt x="94980" y="273463"/>
                    <a:pt x="92312" y="272320"/>
                  </a:cubicBezTo>
                  <a:cubicBezTo>
                    <a:pt x="92312" y="212884"/>
                    <a:pt x="92312" y="152876"/>
                    <a:pt x="92312" y="90583"/>
                  </a:cubicBezTo>
                  <a:cubicBezTo>
                    <a:pt x="113934" y="90583"/>
                    <a:pt x="134984" y="90583"/>
                    <a:pt x="158035" y="90583"/>
                  </a:cubicBezTo>
                  <a:cubicBezTo>
                    <a:pt x="158035" y="75248"/>
                    <a:pt x="158035" y="62294"/>
                    <a:pt x="158035" y="47339"/>
                  </a:cubicBezTo>
                  <a:cubicBezTo>
                    <a:pt x="122507" y="47339"/>
                    <a:pt x="86407" y="47339"/>
                    <a:pt x="48116" y="47339"/>
                  </a:cubicBezTo>
                  <a:cubicBezTo>
                    <a:pt x="48116" y="136779"/>
                    <a:pt x="48116" y="226600"/>
                    <a:pt x="48116" y="320040"/>
                  </a:cubicBezTo>
                  <a:cubicBezTo>
                    <a:pt x="65547" y="320040"/>
                    <a:pt x="82692" y="320040"/>
                    <a:pt x="99837" y="320040"/>
                  </a:cubicBezTo>
                  <a:cubicBezTo>
                    <a:pt x="128412" y="320040"/>
                    <a:pt x="157178" y="322040"/>
                    <a:pt x="185467" y="319564"/>
                  </a:cubicBezTo>
                  <a:cubicBezTo>
                    <a:pt x="223472" y="316135"/>
                    <a:pt x="255000" y="323374"/>
                    <a:pt x="279003" y="355854"/>
                  </a:cubicBezTo>
                  <a:cubicBezTo>
                    <a:pt x="283765" y="362331"/>
                    <a:pt x="296624" y="365570"/>
                    <a:pt x="305863" y="365665"/>
                  </a:cubicBezTo>
                  <a:cubicBezTo>
                    <a:pt x="363775" y="366522"/>
                    <a:pt x="421687" y="366141"/>
                    <a:pt x="479694" y="366141"/>
                  </a:cubicBezTo>
                  <a:cubicBezTo>
                    <a:pt x="487410" y="366141"/>
                    <a:pt x="495125" y="366141"/>
                    <a:pt x="500649" y="366141"/>
                  </a:cubicBezTo>
                  <a:cubicBezTo>
                    <a:pt x="503412" y="369189"/>
                    <a:pt x="504364" y="369761"/>
                    <a:pt x="504364" y="370332"/>
                  </a:cubicBezTo>
                  <a:cubicBezTo>
                    <a:pt x="495791" y="435674"/>
                    <a:pt x="531701" y="481965"/>
                    <a:pt x="571611" y="526161"/>
                  </a:cubicBezTo>
                  <a:cubicBezTo>
                    <a:pt x="590375" y="546926"/>
                    <a:pt x="598471" y="569881"/>
                    <a:pt x="597042" y="597694"/>
                  </a:cubicBezTo>
                  <a:cubicBezTo>
                    <a:pt x="594756" y="642747"/>
                    <a:pt x="599233" y="688943"/>
                    <a:pt x="591327" y="732854"/>
                  </a:cubicBezTo>
                  <a:cubicBezTo>
                    <a:pt x="570277" y="848963"/>
                    <a:pt x="472074" y="921925"/>
                    <a:pt x="350059" y="917924"/>
                  </a:cubicBezTo>
                  <a:cubicBezTo>
                    <a:pt x="246141" y="914591"/>
                    <a:pt x="154701" y="826484"/>
                    <a:pt x="139937" y="712184"/>
                  </a:cubicBezTo>
                  <a:close/>
                  <a:moveTo>
                    <a:pt x="125745" y="172022"/>
                  </a:moveTo>
                  <a:cubicBezTo>
                    <a:pt x="147272" y="194882"/>
                    <a:pt x="166512" y="215265"/>
                    <a:pt x="180228" y="229934"/>
                  </a:cubicBezTo>
                  <a:cubicBezTo>
                    <a:pt x="238807" y="172974"/>
                    <a:pt x="297767" y="115729"/>
                    <a:pt x="354821" y="60293"/>
                  </a:cubicBezTo>
                  <a:cubicBezTo>
                    <a:pt x="347011" y="50483"/>
                    <a:pt x="338629" y="40100"/>
                    <a:pt x="329199" y="28289"/>
                  </a:cubicBezTo>
                  <a:cubicBezTo>
                    <a:pt x="280050" y="77819"/>
                    <a:pt x="232806" y="125349"/>
                    <a:pt x="185372" y="173069"/>
                  </a:cubicBezTo>
                  <a:cubicBezTo>
                    <a:pt x="173942" y="162592"/>
                    <a:pt x="164703" y="154114"/>
                    <a:pt x="154415" y="144685"/>
                  </a:cubicBezTo>
                  <a:cubicBezTo>
                    <a:pt x="143462" y="155162"/>
                    <a:pt x="133270" y="164783"/>
                    <a:pt x="125745" y="172022"/>
                  </a:cubicBezTo>
                  <a:close/>
                  <a:moveTo>
                    <a:pt x="329390" y="420243"/>
                  </a:moveTo>
                  <a:cubicBezTo>
                    <a:pt x="279860" y="469011"/>
                    <a:pt x="231949" y="516065"/>
                    <a:pt x="183943" y="563213"/>
                  </a:cubicBezTo>
                  <a:cubicBezTo>
                    <a:pt x="173942" y="553784"/>
                    <a:pt x="164321" y="544830"/>
                    <a:pt x="154034" y="535115"/>
                  </a:cubicBezTo>
                  <a:cubicBezTo>
                    <a:pt x="142319" y="546259"/>
                    <a:pt x="132127" y="555879"/>
                    <a:pt x="123650" y="563880"/>
                  </a:cubicBezTo>
                  <a:cubicBezTo>
                    <a:pt x="144890" y="586550"/>
                    <a:pt x="164226" y="607219"/>
                    <a:pt x="180514" y="624650"/>
                  </a:cubicBezTo>
                  <a:cubicBezTo>
                    <a:pt x="239474" y="565690"/>
                    <a:pt x="297576" y="507683"/>
                    <a:pt x="357108" y="448151"/>
                  </a:cubicBezTo>
                  <a:cubicBezTo>
                    <a:pt x="349106" y="440246"/>
                    <a:pt x="339200" y="430244"/>
                    <a:pt x="329390" y="420243"/>
                  </a:cubicBezTo>
                  <a:close/>
                  <a:moveTo>
                    <a:pt x="321960" y="802005"/>
                  </a:moveTo>
                  <a:cubicBezTo>
                    <a:pt x="383587" y="802005"/>
                    <a:pt x="443975" y="802005"/>
                    <a:pt x="503983" y="802005"/>
                  </a:cubicBezTo>
                  <a:cubicBezTo>
                    <a:pt x="503983" y="786479"/>
                    <a:pt x="503983" y="772573"/>
                    <a:pt x="503983" y="758285"/>
                  </a:cubicBezTo>
                  <a:cubicBezTo>
                    <a:pt x="442547" y="758285"/>
                    <a:pt x="382730" y="758285"/>
                    <a:pt x="321960" y="758285"/>
                  </a:cubicBezTo>
                  <a:cubicBezTo>
                    <a:pt x="321960" y="773335"/>
                    <a:pt x="321960" y="787146"/>
                    <a:pt x="321960" y="802005"/>
                  </a:cubicBezTo>
                  <a:close/>
                  <a:moveTo>
                    <a:pt x="368728" y="710375"/>
                  </a:moveTo>
                  <a:cubicBezTo>
                    <a:pt x="429498" y="710375"/>
                    <a:pt x="489124" y="710375"/>
                    <a:pt x="548846" y="710375"/>
                  </a:cubicBezTo>
                  <a:cubicBezTo>
                    <a:pt x="548846" y="694658"/>
                    <a:pt x="548846" y="680942"/>
                    <a:pt x="548846" y="666845"/>
                  </a:cubicBezTo>
                  <a:cubicBezTo>
                    <a:pt x="487791" y="666845"/>
                    <a:pt x="428735" y="666845"/>
                    <a:pt x="368728" y="666845"/>
                  </a:cubicBezTo>
                  <a:cubicBezTo>
                    <a:pt x="368728" y="681990"/>
                    <a:pt x="368728" y="695801"/>
                    <a:pt x="368728" y="710375"/>
                  </a:cubicBezTo>
                  <a:close/>
                  <a:moveTo>
                    <a:pt x="368347" y="616553"/>
                  </a:moveTo>
                  <a:cubicBezTo>
                    <a:pt x="430069" y="616553"/>
                    <a:pt x="489696" y="616553"/>
                    <a:pt x="549417" y="616553"/>
                  </a:cubicBezTo>
                  <a:cubicBezTo>
                    <a:pt x="549417" y="601980"/>
                    <a:pt x="549417" y="589598"/>
                    <a:pt x="549417" y="575977"/>
                  </a:cubicBezTo>
                  <a:cubicBezTo>
                    <a:pt x="488457" y="575977"/>
                    <a:pt x="428831" y="575977"/>
                    <a:pt x="368347" y="575977"/>
                  </a:cubicBezTo>
                  <a:cubicBezTo>
                    <a:pt x="368347" y="590074"/>
                    <a:pt x="368347" y="602552"/>
                    <a:pt x="368347" y="616553"/>
                  </a:cubicBezTo>
                  <a:close/>
                  <a:moveTo>
                    <a:pt x="274907" y="802958"/>
                  </a:moveTo>
                  <a:cubicBezTo>
                    <a:pt x="274907" y="786765"/>
                    <a:pt x="274907" y="772954"/>
                    <a:pt x="274907" y="758857"/>
                  </a:cubicBezTo>
                  <a:cubicBezTo>
                    <a:pt x="259190" y="758857"/>
                    <a:pt x="244903" y="758857"/>
                    <a:pt x="231092" y="758857"/>
                  </a:cubicBezTo>
                  <a:cubicBezTo>
                    <a:pt x="231092" y="774668"/>
                    <a:pt x="231092" y="788575"/>
                    <a:pt x="231092" y="802958"/>
                  </a:cubicBezTo>
                  <a:cubicBezTo>
                    <a:pt x="245951" y="802958"/>
                    <a:pt x="259286" y="802958"/>
                    <a:pt x="274907" y="8029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72" name="任意多边形: 形状 102"/>
            <p:cNvSpPr/>
            <p:nvPr>
              <p:custDataLst>
                <p:tags r:id="rId76"/>
              </p:custDataLst>
            </p:nvPr>
          </p:nvSpPr>
          <p:spPr>
            <a:xfrm>
              <a:off x="7823714" y="5543257"/>
              <a:ext cx="1286173" cy="618672"/>
            </a:xfrm>
            <a:custGeom>
              <a:avLst/>
              <a:gdLst>
                <a:gd name="connsiteX0" fmla="*/ 104299 w 1286173"/>
                <a:gd name="connsiteY0" fmla="*/ 340042 h 618672"/>
                <a:gd name="connsiteX1" fmla="*/ 139732 w 1286173"/>
                <a:gd name="connsiteY1" fmla="*/ 280988 h 618672"/>
                <a:gd name="connsiteX2" fmla="*/ 140303 w 1286173"/>
                <a:gd name="connsiteY2" fmla="*/ 256032 h 618672"/>
                <a:gd name="connsiteX3" fmla="*/ 91059 w 1286173"/>
                <a:gd name="connsiteY3" fmla="*/ 135065 h 618672"/>
                <a:gd name="connsiteX4" fmla="*/ 63722 w 1286173"/>
                <a:gd name="connsiteY4" fmla="*/ 110490 h 618672"/>
                <a:gd name="connsiteX5" fmla="*/ 0 w 1286173"/>
                <a:gd name="connsiteY5" fmla="*/ 95059 h 618672"/>
                <a:gd name="connsiteX6" fmla="*/ 0 w 1286173"/>
                <a:gd name="connsiteY6" fmla="*/ 571 h 618672"/>
                <a:gd name="connsiteX7" fmla="*/ 180785 w 1286173"/>
                <a:gd name="connsiteY7" fmla="*/ 571 h 618672"/>
                <a:gd name="connsiteX8" fmla="*/ 643319 w 1286173"/>
                <a:gd name="connsiteY8" fmla="*/ 435388 h 618672"/>
                <a:gd name="connsiteX9" fmla="*/ 1103662 w 1286173"/>
                <a:gd name="connsiteY9" fmla="*/ 0 h 618672"/>
                <a:gd name="connsiteX10" fmla="*/ 1285970 w 1286173"/>
                <a:gd name="connsiteY10" fmla="*/ 0 h 618672"/>
                <a:gd name="connsiteX11" fmla="*/ 1285303 w 1286173"/>
                <a:gd name="connsiteY11" fmla="*/ 83344 h 618672"/>
                <a:gd name="connsiteX12" fmla="*/ 1271778 w 1286173"/>
                <a:gd name="connsiteY12" fmla="*/ 97822 h 618672"/>
                <a:gd name="connsiteX13" fmla="*/ 1175195 w 1286173"/>
                <a:gd name="connsiteY13" fmla="*/ 186690 h 618672"/>
                <a:gd name="connsiteX14" fmla="*/ 1144238 w 1286173"/>
                <a:gd name="connsiteY14" fmla="*/ 255937 h 618672"/>
                <a:gd name="connsiteX15" fmla="*/ 1144334 w 1286173"/>
                <a:gd name="connsiteY15" fmla="*/ 280892 h 618672"/>
                <a:gd name="connsiteX16" fmla="*/ 1181481 w 1286173"/>
                <a:gd name="connsiteY16" fmla="*/ 342995 h 618672"/>
                <a:gd name="connsiteX17" fmla="*/ 1010888 w 1286173"/>
                <a:gd name="connsiteY17" fmla="*/ 513493 h 618672"/>
                <a:gd name="connsiteX18" fmla="*/ 949643 w 1286173"/>
                <a:gd name="connsiteY18" fmla="*/ 477107 h 618672"/>
                <a:gd name="connsiteX19" fmla="*/ 924211 w 1286173"/>
                <a:gd name="connsiteY19" fmla="*/ 476250 h 618672"/>
                <a:gd name="connsiteX20" fmla="*/ 796862 w 1286173"/>
                <a:gd name="connsiteY20" fmla="*/ 528638 h 618672"/>
                <a:gd name="connsiteX21" fmla="*/ 781050 w 1286173"/>
                <a:gd name="connsiteY21" fmla="*/ 545973 h 618672"/>
                <a:gd name="connsiteX22" fmla="*/ 765620 w 1286173"/>
                <a:gd name="connsiteY22" fmla="*/ 603313 h 618672"/>
                <a:gd name="connsiteX23" fmla="*/ 747141 w 1286173"/>
                <a:gd name="connsiteY23" fmla="*/ 617887 h 618672"/>
                <a:gd name="connsiteX24" fmla="*/ 537591 w 1286173"/>
                <a:gd name="connsiteY24" fmla="*/ 617887 h 618672"/>
                <a:gd name="connsiteX25" fmla="*/ 519113 w 1286173"/>
                <a:gd name="connsiteY25" fmla="*/ 603599 h 618672"/>
                <a:gd name="connsiteX26" fmla="*/ 434150 w 1286173"/>
                <a:gd name="connsiteY26" fmla="*/ 509111 h 618672"/>
                <a:gd name="connsiteX27" fmla="*/ 362617 w 1286173"/>
                <a:gd name="connsiteY27" fmla="*/ 477488 h 618672"/>
                <a:gd name="connsiteX28" fmla="*/ 333280 w 1286173"/>
                <a:gd name="connsiteY28" fmla="*/ 478536 h 618672"/>
                <a:gd name="connsiteX29" fmla="*/ 275749 w 1286173"/>
                <a:gd name="connsiteY29" fmla="*/ 512826 h 618672"/>
                <a:gd name="connsiteX30" fmla="*/ 104299 w 1286173"/>
                <a:gd name="connsiteY30" fmla="*/ 340042 h 618672"/>
                <a:gd name="connsiteX31" fmla="*/ 265462 w 1286173"/>
                <a:gd name="connsiteY31" fmla="*/ 383000 h 618672"/>
                <a:gd name="connsiteX32" fmla="*/ 238697 w 1286173"/>
                <a:gd name="connsiteY32" fmla="*/ 351949 h 618672"/>
                <a:gd name="connsiteX33" fmla="*/ 206502 w 1286173"/>
                <a:gd name="connsiteY33" fmla="*/ 379286 h 618672"/>
                <a:gd name="connsiteX34" fmla="*/ 236220 w 1286173"/>
                <a:gd name="connsiteY34" fmla="*/ 414814 h 618672"/>
                <a:gd name="connsiteX35" fmla="*/ 265462 w 1286173"/>
                <a:gd name="connsiteY35" fmla="*/ 383000 h 618672"/>
                <a:gd name="connsiteX36" fmla="*/ 1046036 w 1286173"/>
                <a:gd name="connsiteY36" fmla="*/ 412052 h 618672"/>
                <a:gd name="connsiteX37" fmla="*/ 1076992 w 1286173"/>
                <a:gd name="connsiteY37" fmla="*/ 381476 h 618672"/>
                <a:gd name="connsiteX38" fmla="*/ 1048036 w 1286173"/>
                <a:gd name="connsiteY38" fmla="*/ 349186 h 618672"/>
                <a:gd name="connsiteX39" fmla="*/ 1017937 w 1286173"/>
                <a:gd name="connsiteY39" fmla="*/ 380809 h 618672"/>
                <a:gd name="connsiteX40" fmla="*/ 1046036 w 1286173"/>
                <a:gd name="connsiteY40" fmla="*/ 412052 h 618672"/>
                <a:gd name="connsiteX41" fmla="*/ 620744 w 1286173"/>
                <a:gd name="connsiteY41" fmla="*/ 528542 h 618672"/>
                <a:gd name="connsiteX42" fmla="*/ 620744 w 1286173"/>
                <a:gd name="connsiteY42" fmla="*/ 570071 h 618672"/>
                <a:gd name="connsiteX43" fmla="*/ 663893 w 1286173"/>
                <a:gd name="connsiteY43" fmla="*/ 570071 h 618672"/>
                <a:gd name="connsiteX44" fmla="*/ 663893 w 1286173"/>
                <a:gd name="connsiteY44" fmla="*/ 528542 h 618672"/>
                <a:gd name="connsiteX45" fmla="*/ 620744 w 1286173"/>
                <a:gd name="connsiteY45" fmla="*/ 528542 h 618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86173" h="618672">
                  <a:moveTo>
                    <a:pt x="104299" y="340042"/>
                  </a:moveTo>
                  <a:cubicBezTo>
                    <a:pt x="114681" y="322993"/>
                    <a:pt x="128302" y="302609"/>
                    <a:pt x="139732" y="280988"/>
                  </a:cubicBezTo>
                  <a:cubicBezTo>
                    <a:pt x="143256" y="274320"/>
                    <a:pt x="143161" y="263366"/>
                    <a:pt x="140303" y="256032"/>
                  </a:cubicBezTo>
                  <a:cubicBezTo>
                    <a:pt x="124397" y="215455"/>
                    <a:pt x="106013" y="175927"/>
                    <a:pt x="91059" y="135065"/>
                  </a:cubicBezTo>
                  <a:cubicBezTo>
                    <a:pt x="85630" y="120205"/>
                    <a:pt x="78581" y="113348"/>
                    <a:pt x="63722" y="110490"/>
                  </a:cubicBezTo>
                  <a:cubicBezTo>
                    <a:pt x="42767" y="106490"/>
                    <a:pt x="22193" y="100489"/>
                    <a:pt x="0" y="95059"/>
                  </a:cubicBezTo>
                  <a:cubicBezTo>
                    <a:pt x="0" y="63722"/>
                    <a:pt x="0" y="33147"/>
                    <a:pt x="0" y="571"/>
                  </a:cubicBezTo>
                  <a:cubicBezTo>
                    <a:pt x="59912" y="571"/>
                    <a:pt x="120396" y="571"/>
                    <a:pt x="180785" y="571"/>
                  </a:cubicBezTo>
                  <a:cubicBezTo>
                    <a:pt x="209550" y="307277"/>
                    <a:pt x="464630" y="435864"/>
                    <a:pt x="643319" y="435388"/>
                  </a:cubicBezTo>
                  <a:cubicBezTo>
                    <a:pt x="827913" y="434911"/>
                    <a:pt x="1076230" y="299942"/>
                    <a:pt x="1103662" y="0"/>
                  </a:cubicBezTo>
                  <a:cubicBezTo>
                    <a:pt x="1163384" y="0"/>
                    <a:pt x="1223296" y="0"/>
                    <a:pt x="1285970" y="0"/>
                  </a:cubicBezTo>
                  <a:cubicBezTo>
                    <a:pt x="1285970" y="28289"/>
                    <a:pt x="1286732" y="55912"/>
                    <a:pt x="1285303" y="83344"/>
                  </a:cubicBezTo>
                  <a:cubicBezTo>
                    <a:pt x="1285018" y="88582"/>
                    <a:pt x="1276636" y="97727"/>
                    <a:pt x="1271778" y="97822"/>
                  </a:cubicBezTo>
                  <a:cubicBezTo>
                    <a:pt x="1213485" y="99727"/>
                    <a:pt x="1186910" y="132874"/>
                    <a:pt x="1175195" y="186690"/>
                  </a:cubicBezTo>
                  <a:cubicBezTo>
                    <a:pt x="1169956" y="210884"/>
                    <a:pt x="1153763" y="232410"/>
                    <a:pt x="1144238" y="255937"/>
                  </a:cubicBezTo>
                  <a:cubicBezTo>
                    <a:pt x="1141286" y="263176"/>
                    <a:pt x="1140809" y="274225"/>
                    <a:pt x="1144334" y="280892"/>
                  </a:cubicBezTo>
                  <a:cubicBezTo>
                    <a:pt x="1155668" y="302609"/>
                    <a:pt x="1169384" y="323088"/>
                    <a:pt x="1181481" y="342995"/>
                  </a:cubicBezTo>
                  <a:cubicBezTo>
                    <a:pt x="1124617" y="399859"/>
                    <a:pt x="1068515" y="455867"/>
                    <a:pt x="1010888" y="513493"/>
                  </a:cubicBezTo>
                  <a:cubicBezTo>
                    <a:pt x="991552" y="501777"/>
                    <a:pt x="971169" y="488252"/>
                    <a:pt x="949643" y="477107"/>
                  </a:cubicBezTo>
                  <a:cubicBezTo>
                    <a:pt x="942785" y="473488"/>
                    <a:pt x="931640" y="473392"/>
                    <a:pt x="924211" y="476250"/>
                  </a:cubicBezTo>
                  <a:cubicBezTo>
                    <a:pt x="881444" y="492823"/>
                    <a:pt x="838962" y="510350"/>
                    <a:pt x="796862" y="528638"/>
                  </a:cubicBezTo>
                  <a:cubicBezTo>
                    <a:pt x="790194" y="531495"/>
                    <a:pt x="783336" y="539115"/>
                    <a:pt x="781050" y="545973"/>
                  </a:cubicBezTo>
                  <a:cubicBezTo>
                    <a:pt x="774859" y="564737"/>
                    <a:pt x="772192" y="584740"/>
                    <a:pt x="765620" y="603313"/>
                  </a:cubicBezTo>
                  <a:cubicBezTo>
                    <a:pt x="763334" y="609791"/>
                    <a:pt x="753523" y="617792"/>
                    <a:pt x="747141" y="617887"/>
                  </a:cubicBezTo>
                  <a:cubicBezTo>
                    <a:pt x="677323" y="618934"/>
                    <a:pt x="607409" y="618934"/>
                    <a:pt x="537591" y="617887"/>
                  </a:cubicBezTo>
                  <a:cubicBezTo>
                    <a:pt x="531114" y="617792"/>
                    <a:pt x="519494" y="608933"/>
                    <a:pt x="519113" y="603599"/>
                  </a:cubicBezTo>
                  <a:cubicBezTo>
                    <a:pt x="515874" y="548926"/>
                    <a:pt x="487966" y="519875"/>
                    <a:pt x="434150" y="509111"/>
                  </a:cubicBezTo>
                  <a:cubicBezTo>
                    <a:pt x="409194" y="504158"/>
                    <a:pt x="387001" y="486918"/>
                    <a:pt x="362617" y="477488"/>
                  </a:cubicBezTo>
                  <a:cubicBezTo>
                    <a:pt x="354139" y="474155"/>
                    <a:pt x="341471" y="474536"/>
                    <a:pt x="333280" y="478536"/>
                  </a:cubicBezTo>
                  <a:cubicBezTo>
                    <a:pt x="312801" y="488728"/>
                    <a:pt x="293751" y="501872"/>
                    <a:pt x="275749" y="512826"/>
                  </a:cubicBezTo>
                  <a:cubicBezTo>
                    <a:pt x="218694" y="455295"/>
                    <a:pt x="162401" y="398621"/>
                    <a:pt x="104299" y="340042"/>
                  </a:cubicBezTo>
                  <a:close/>
                  <a:moveTo>
                    <a:pt x="265462" y="383000"/>
                  </a:moveTo>
                  <a:cubicBezTo>
                    <a:pt x="255651" y="371665"/>
                    <a:pt x="246126" y="360617"/>
                    <a:pt x="238697" y="351949"/>
                  </a:cubicBezTo>
                  <a:cubicBezTo>
                    <a:pt x="226028" y="362712"/>
                    <a:pt x="215265" y="371856"/>
                    <a:pt x="206502" y="379286"/>
                  </a:cubicBezTo>
                  <a:cubicBezTo>
                    <a:pt x="216408" y="391096"/>
                    <a:pt x="225457" y="401860"/>
                    <a:pt x="236220" y="414814"/>
                  </a:cubicBezTo>
                  <a:cubicBezTo>
                    <a:pt x="247174" y="402812"/>
                    <a:pt x="256604" y="392525"/>
                    <a:pt x="265462" y="383000"/>
                  </a:cubicBezTo>
                  <a:close/>
                  <a:moveTo>
                    <a:pt x="1046036" y="412052"/>
                  </a:moveTo>
                  <a:cubicBezTo>
                    <a:pt x="1058513" y="399764"/>
                    <a:pt x="1068324" y="389954"/>
                    <a:pt x="1076992" y="381476"/>
                  </a:cubicBezTo>
                  <a:cubicBezTo>
                    <a:pt x="1068038" y="371570"/>
                    <a:pt x="1058704" y="361093"/>
                    <a:pt x="1048036" y="349186"/>
                  </a:cubicBezTo>
                  <a:cubicBezTo>
                    <a:pt x="1037273" y="360426"/>
                    <a:pt x="1027271" y="370999"/>
                    <a:pt x="1017937" y="380809"/>
                  </a:cubicBezTo>
                  <a:cubicBezTo>
                    <a:pt x="1028510" y="392525"/>
                    <a:pt x="1037463" y="402431"/>
                    <a:pt x="1046036" y="412052"/>
                  </a:cubicBezTo>
                  <a:close/>
                  <a:moveTo>
                    <a:pt x="620744" y="528542"/>
                  </a:moveTo>
                  <a:cubicBezTo>
                    <a:pt x="620744" y="543306"/>
                    <a:pt x="620744" y="556260"/>
                    <a:pt x="620744" y="570071"/>
                  </a:cubicBezTo>
                  <a:cubicBezTo>
                    <a:pt x="635794" y="570071"/>
                    <a:pt x="649415" y="570071"/>
                    <a:pt x="663893" y="570071"/>
                  </a:cubicBezTo>
                  <a:cubicBezTo>
                    <a:pt x="663893" y="555593"/>
                    <a:pt x="663893" y="542639"/>
                    <a:pt x="663893" y="528542"/>
                  </a:cubicBezTo>
                  <a:cubicBezTo>
                    <a:pt x="649415" y="528542"/>
                    <a:pt x="636365" y="528542"/>
                    <a:pt x="620744" y="52854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73" name="任意多边形: 形状 103"/>
            <p:cNvSpPr/>
            <p:nvPr>
              <p:custDataLst>
                <p:tags r:id="rId77"/>
              </p:custDataLst>
            </p:nvPr>
          </p:nvSpPr>
          <p:spPr>
            <a:xfrm>
              <a:off x="8649329" y="4970128"/>
              <a:ext cx="230953" cy="409869"/>
            </a:xfrm>
            <a:custGeom>
              <a:avLst/>
              <a:gdLst>
                <a:gd name="connsiteX0" fmla="*/ 46113 w 230953"/>
                <a:gd name="connsiteY0" fmla="*/ 247850 h 409869"/>
                <a:gd name="connsiteX1" fmla="*/ 91357 w 230953"/>
                <a:gd name="connsiteY1" fmla="*/ 247850 h 409869"/>
                <a:gd name="connsiteX2" fmla="*/ 94405 w 230953"/>
                <a:gd name="connsiteY2" fmla="*/ 226609 h 409869"/>
                <a:gd name="connsiteX3" fmla="*/ 230422 w 230953"/>
                <a:gd name="connsiteY3" fmla="*/ 226609 h 409869"/>
                <a:gd name="connsiteX4" fmla="*/ 186036 w 230953"/>
                <a:gd name="connsiteY4" fmla="*/ 409775 h 409869"/>
                <a:gd name="connsiteX5" fmla="*/ 97834 w 230953"/>
                <a:gd name="connsiteY5" fmla="*/ 409394 h 409869"/>
                <a:gd name="connsiteX6" fmla="*/ 84975 w 230953"/>
                <a:gd name="connsiteY6" fmla="*/ 401583 h 409869"/>
                <a:gd name="connsiteX7" fmla="*/ 23349 w 230953"/>
                <a:gd name="connsiteY7" fmla="*/ 314810 h 409869"/>
                <a:gd name="connsiteX8" fmla="*/ 1346 w 230953"/>
                <a:gd name="connsiteY8" fmla="*/ 263852 h 409869"/>
                <a:gd name="connsiteX9" fmla="*/ 298 w 230953"/>
                <a:gd name="connsiteY9" fmla="*/ 104 h 409869"/>
                <a:gd name="connsiteX10" fmla="*/ 45923 w 230953"/>
                <a:gd name="connsiteY10" fmla="*/ 46396 h 409869"/>
                <a:gd name="connsiteX11" fmla="*/ 46113 w 230953"/>
                <a:gd name="connsiteY11" fmla="*/ 220037 h 409869"/>
                <a:gd name="connsiteX12" fmla="*/ 46113 w 230953"/>
                <a:gd name="connsiteY12" fmla="*/ 247850 h 409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953" h="409869">
                  <a:moveTo>
                    <a:pt x="46113" y="247850"/>
                  </a:moveTo>
                  <a:cubicBezTo>
                    <a:pt x="63163" y="247850"/>
                    <a:pt x="76498" y="247850"/>
                    <a:pt x="91357" y="247850"/>
                  </a:cubicBezTo>
                  <a:cubicBezTo>
                    <a:pt x="92405" y="240801"/>
                    <a:pt x="93357" y="234134"/>
                    <a:pt x="94405" y="226609"/>
                  </a:cubicBezTo>
                  <a:cubicBezTo>
                    <a:pt x="139649" y="226609"/>
                    <a:pt x="183654" y="226609"/>
                    <a:pt x="230422" y="226609"/>
                  </a:cubicBezTo>
                  <a:cubicBezTo>
                    <a:pt x="235947" y="292522"/>
                    <a:pt x="196799" y="346433"/>
                    <a:pt x="186036" y="409775"/>
                  </a:cubicBezTo>
                  <a:cubicBezTo>
                    <a:pt x="156032" y="409775"/>
                    <a:pt x="126981" y="410156"/>
                    <a:pt x="97834" y="409394"/>
                  </a:cubicBezTo>
                  <a:cubicBezTo>
                    <a:pt x="93453" y="409298"/>
                    <a:pt x="87738" y="405393"/>
                    <a:pt x="84975" y="401583"/>
                  </a:cubicBezTo>
                  <a:cubicBezTo>
                    <a:pt x="63925" y="373008"/>
                    <a:pt x="42494" y="344624"/>
                    <a:pt x="23349" y="314810"/>
                  </a:cubicBezTo>
                  <a:cubicBezTo>
                    <a:pt x="13347" y="299285"/>
                    <a:pt x="1822" y="281092"/>
                    <a:pt x="1346" y="263852"/>
                  </a:cubicBezTo>
                  <a:cubicBezTo>
                    <a:pt x="-845" y="175936"/>
                    <a:pt x="298" y="88020"/>
                    <a:pt x="298" y="104"/>
                  </a:cubicBezTo>
                  <a:cubicBezTo>
                    <a:pt x="30016" y="-1420"/>
                    <a:pt x="45542" y="13725"/>
                    <a:pt x="45923" y="46396"/>
                  </a:cubicBezTo>
                  <a:cubicBezTo>
                    <a:pt x="46494" y="104308"/>
                    <a:pt x="46113" y="162125"/>
                    <a:pt x="46113" y="220037"/>
                  </a:cubicBezTo>
                  <a:cubicBezTo>
                    <a:pt x="46113" y="228514"/>
                    <a:pt x="46113" y="237086"/>
                    <a:pt x="46113" y="2478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74" name="任意多边形: 形状 104"/>
            <p:cNvSpPr/>
            <p:nvPr>
              <p:custDataLst>
                <p:tags r:id="rId78"/>
              </p:custDataLst>
            </p:nvPr>
          </p:nvSpPr>
          <p:spPr>
            <a:xfrm>
              <a:off x="8743162" y="5104059"/>
              <a:ext cx="319284" cy="46386"/>
            </a:xfrm>
            <a:custGeom>
              <a:avLst/>
              <a:gdLst>
                <a:gd name="connsiteX0" fmla="*/ 0 w 319284"/>
                <a:gd name="connsiteY0" fmla="*/ 46387 h 46386"/>
                <a:gd name="connsiteX1" fmla="*/ 0 w 319284"/>
                <a:gd name="connsiteY1" fmla="*/ 95 h 46386"/>
                <a:gd name="connsiteX2" fmla="*/ 60008 w 319284"/>
                <a:gd name="connsiteY2" fmla="*/ 95 h 46386"/>
                <a:gd name="connsiteX3" fmla="*/ 285845 w 319284"/>
                <a:gd name="connsiteY3" fmla="*/ 0 h 46386"/>
                <a:gd name="connsiteX4" fmla="*/ 319278 w 319284"/>
                <a:gd name="connsiteY4" fmla="*/ 23431 h 46386"/>
                <a:gd name="connsiteX5" fmla="*/ 286893 w 319284"/>
                <a:gd name="connsiteY5" fmla="*/ 46292 h 46386"/>
                <a:gd name="connsiteX6" fmla="*/ 0 w 319284"/>
                <a:gd name="connsiteY6" fmla="*/ 46387 h 46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284" h="46386">
                  <a:moveTo>
                    <a:pt x="0" y="46387"/>
                  </a:moveTo>
                  <a:cubicBezTo>
                    <a:pt x="0" y="30385"/>
                    <a:pt x="0" y="16383"/>
                    <a:pt x="0" y="95"/>
                  </a:cubicBezTo>
                  <a:cubicBezTo>
                    <a:pt x="20765" y="95"/>
                    <a:pt x="40386" y="95"/>
                    <a:pt x="60008" y="95"/>
                  </a:cubicBezTo>
                  <a:cubicBezTo>
                    <a:pt x="135255" y="95"/>
                    <a:pt x="210598" y="190"/>
                    <a:pt x="285845" y="0"/>
                  </a:cubicBezTo>
                  <a:cubicBezTo>
                    <a:pt x="302800" y="0"/>
                    <a:pt x="319659" y="1333"/>
                    <a:pt x="319278" y="23431"/>
                  </a:cubicBezTo>
                  <a:cubicBezTo>
                    <a:pt x="318897" y="43624"/>
                    <a:pt x="303086" y="46292"/>
                    <a:pt x="286893" y="46292"/>
                  </a:cubicBezTo>
                  <a:cubicBezTo>
                    <a:pt x="192024" y="46387"/>
                    <a:pt x="96965" y="46387"/>
                    <a:pt x="0" y="463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75" name="任意多边形: 形状 105"/>
            <p:cNvSpPr/>
            <p:nvPr>
              <p:custDataLst>
                <p:tags r:id="rId79"/>
              </p:custDataLst>
            </p:nvPr>
          </p:nvSpPr>
          <p:spPr>
            <a:xfrm>
              <a:off x="8653723" y="4831453"/>
              <a:ext cx="227517" cy="225170"/>
            </a:xfrm>
            <a:custGeom>
              <a:avLst/>
              <a:gdLst>
                <a:gd name="connsiteX0" fmla="*/ 176689 w 227517"/>
                <a:gd name="connsiteY0" fmla="*/ 225076 h 225170"/>
                <a:gd name="connsiteX1" fmla="*/ 130778 w 227517"/>
                <a:gd name="connsiteY1" fmla="*/ 127349 h 225170"/>
                <a:gd name="connsiteX2" fmla="*/ 9239 w 227517"/>
                <a:gd name="connsiteY2" fmla="*/ 20669 h 225170"/>
                <a:gd name="connsiteX3" fmla="*/ 0 w 227517"/>
                <a:gd name="connsiteY3" fmla="*/ 0 h 225170"/>
                <a:gd name="connsiteX4" fmla="*/ 23241 w 227517"/>
                <a:gd name="connsiteY4" fmla="*/ 4382 h 225170"/>
                <a:gd name="connsiteX5" fmla="*/ 207645 w 227517"/>
                <a:gd name="connsiteY5" fmla="*/ 134684 h 225170"/>
                <a:gd name="connsiteX6" fmla="*/ 225933 w 227517"/>
                <a:gd name="connsiteY6" fmla="*/ 170021 h 225170"/>
                <a:gd name="connsiteX7" fmla="*/ 226695 w 227517"/>
                <a:gd name="connsiteY7" fmla="*/ 225171 h 225170"/>
                <a:gd name="connsiteX8" fmla="*/ 176689 w 227517"/>
                <a:gd name="connsiteY8" fmla="*/ 225076 h 22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517" h="225170">
                  <a:moveTo>
                    <a:pt x="176689" y="225076"/>
                  </a:moveTo>
                  <a:cubicBezTo>
                    <a:pt x="195739" y="173831"/>
                    <a:pt x="159830" y="152591"/>
                    <a:pt x="130778" y="127349"/>
                  </a:cubicBezTo>
                  <a:cubicBezTo>
                    <a:pt x="90011" y="92107"/>
                    <a:pt x="49244" y="56769"/>
                    <a:pt x="9239" y="20669"/>
                  </a:cubicBezTo>
                  <a:cubicBezTo>
                    <a:pt x="4096" y="16002"/>
                    <a:pt x="2953" y="6953"/>
                    <a:pt x="0" y="0"/>
                  </a:cubicBezTo>
                  <a:cubicBezTo>
                    <a:pt x="7810" y="1334"/>
                    <a:pt x="17335" y="286"/>
                    <a:pt x="23241" y="4382"/>
                  </a:cubicBezTo>
                  <a:cubicBezTo>
                    <a:pt x="85154" y="47149"/>
                    <a:pt x="147066" y="90011"/>
                    <a:pt x="207645" y="134684"/>
                  </a:cubicBezTo>
                  <a:cubicBezTo>
                    <a:pt x="217361" y="141827"/>
                    <a:pt x="223742" y="157353"/>
                    <a:pt x="225933" y="170021"/>
                  </a:cubicBezTo>
                  <a:cubicBezTo>
                    <a:pt x="228981" y="187547"/>
                    <a:pt x="226695" y="206026"/>
                    <a:pt x="226695" y="225171"/>
                  </a:cubicBezTo>
                  <a:cubicBezTo>
                    <a:pt x="210407" y="225076"/>
                    <a:pt x="196596" y="225076"/>
                    <a:pt x="176689" y="22507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76" name="任意多边形: 形状 106"/>
            <p:cNvSpPr/>
            <p:nvPr>
              <p:custDataLst>
                <p:tags r:id="rId80"/>
              </p:custDataLst>
            </p:nvPr>
          </p:nvSpPr>
          <p:spPr>
            <a:xfrm>
              <a:off x="8384070" y="5103752"/>
              <a:ext cx="218789" cy="46812"/>
            </a:xfrm>
            <a:custGeom>
              <a:avLst/>
              <a:gdLst>
                <a:gd name="connsiteX0" fmla="*/ 218789 w 218789"/>
                <a:gd name="connsiteY0" fmla="*/ 497 h 46812"/>
                <a:gd name="connsiteX1" fmla="*/ 218789 w 218789"/>
                <a:gd name="connsiteY1" fmla="*/ 46598 h 46812"/>
                <a:gd name="connsiteX2" fmla="*/ 28480 w 218789"/>
                <a:gd name="connsiteY2" fmla="*/ 45741 h 46812"/>
                <a:gd name="connsiteX3" fmla="*/ 0 w 218789"/>
                <a:gd name="connsiteY3" fmla="*/ 26215 h 46812"/>
                <a:gd name="connsiteX4" fmla="*/ 45244 w 218789"/>
                <a:gd name="connsiteY4" fmla="*/ 21 h 46812"/>
                <a:gd name="connsiteX5" fmla="*/ 218789 w 218789"/>
                <a:gd name="connsiteY5" fmla="*/ 497 h 46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789" h="46812">
                  <a:moveTo>
                    <a:pt x="218789" y="497"/>
                  </a:moveTo>
                  <a:cubicBezTo>
                    <a:pt x="218789" y="16595"/>
                    <a:pt x="218789" y="30406"/>
                    <a:pt x="218789" y="46598"/>
                  </a:cubicBezTo>
                  <a:cubicBezTo>
                    <a:pt x="154496" y="46598"/>
                    <a:pt x="91440" y="47456"/>
                    <a:pt x="28480" y="45741"/>
                  </a:cubicBezTo>
                  <a:cubicBezTo>
                    <a:pt x="19050" y="45455"/>
                    <a:pt x="9811" y="33263"/>
                    <a:pt x="0" y="26215"/>
                  </a:cubicBezTo>
                  <a:cubicBezTo>
                    <a:pt x="11430" y="7070"/>
                    <a:pt x="24384" y="-455"/>
                    <a:pt x="45244" y="21"/>
                  </a:cubicBezTo>
                  <a:cubicBezTo>
                    <a:pt x="102679" y="1450"/>
                    <a:pt x="160211" y="497"/>
                    <a:pt x="218789" y="49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77" name="任意多边形: 形状 107"/>
            <p:cNvSpPr/>
            <p:nvPr>
              <p:custDataLst>
                <p:tags r:id="rId81"/>
              </p:custDataLst>
            </p:nvPr>
          </p:nvSpPr>
          <p:spPr>
            <a:xfrm>
              <a:off x="8743067" y="5427814"/>
              <a:ext cx="89439" cy="42195"/>
            </a:xfrm>
            <a:custGeom>
              <a:avLst/>
              <a:gdLst>
                <a:gd name="connsiteX0" fmla="*/ 0 w 89439"/>
                <a:gd name="connsiteY0" fmla="*/ 42196 h 42195"/>
                <a:gd name="connsiteX1" fmla="*/ 0 w 89439"/>
                <a:gd name="connsiteY1" fmla="*/ 0 h 42195"/>
                <a:gd name="connsiteX2" fmla="*/ 89440 w 89439"/>
                <a:gd name="connsiteY2" fmla="*/ 0 h 42195"/>
                <a:gd name="connsiteX3" fmla="*/ 89440 w 89439"/>
                <a:gd name="connsiteY3" fmla="*/ 42196 h 42195"/>
                <a:gd name="connsiteX4" fmla="*/ 0 w 89439"/>
                <a:gd name="connsiteY4" fmla="*/ 42196 h 42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439" h="42195">
                  <a:moveTo>
                    <a:pt x="0" y="42196"/>
                  </a:moveTo>
                  <a:cubicBezTo>
                    <a:pt x="0" y="28099"/>
                    <a:pt x="0" y="14954"/>
                    <a:pt x="0" y="0"/>
                  </a:cubicBezTo>
                  <a:cubicBezTo>
                    <a:pt x="29718" y="0"/>
                    <a:pt x="59055" y="0"/>
                    <a:pt x="89440" y="0"/>
                  </a:cubicBezTo>
                  <a:cubicBezTo>
                    <a:pt x="89440" y="14097"/>
                    <a:pt x="89440" y="27242"/>
                    <a:pt x="89440" y="42196"/>
                  </a:cubicBezTo>
                  <a:cubicBezTo>
                    <a:pt x="60388" y="42196"/>
                    <a:pt x="31623" y="42196"/>
                    <a:pt x="0" y="421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78" name="任意多边形: 形状 108"/>
            <p:cNvSpPr/>
            <p:nvPr>
              <p:custDataLst>
                <p:tags r:id="rId82"/>
              </p:custDataLst>
            </p:nvPr>
          </p:nvSpPr>
          <p:spPr>
            <a:xfrm>
              <a:off x="8747068" y="4829168"/>
              <a:ext cx="85058" cy="59245"/>
            </a:xfrm>
            <a:custGeom>
              <a:avLst/>
              <a:gdLst>
                <a:gd name="connsiteX0" fmla="*/ 0 w 85058"/>
                <a:gd name="connsiteY0" fmla="*/ 0 h 59245"/>
                <a:gd name="connsiteX1" fmla="*/ 85058 w 85058"/>
                <a:gd name="connsiteY1" fmla="*/ 0 h 59245"/>
                <a:gd name="connsiteX2" fmla="*/ 85058 w 85058"/>
                <a:gd name="connsiteY2" fmla="*/ 59245 h 59245"/>
                <a:gd name="connsiteX3" fmla="*/ 0 w 85058"/>
                <a:gd name="connsiteY3" fmla="*/ 0 h 5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058" h="59245">
                  <a:moveTo>
                    <a:pt x="0" y="0"/>
                  </a:moveTo>
                  <a:cubicBezTo>
                    <a:pt x="32290" y="0"/>
                    <a:pt x="57912" y="0"/>
                    <a:pt x="85058" y="0"/>
                  </a:cubicBezTo>
                  <a:cubicBezTo>
                    <a:pt x="85058" y="18669"/>
                    <a:pt x="85058" y="36481"/>
                    <a:pt x="85058" y="59245"/>
                  </a:cubicBezTo>
                  <a:cubicBezTo>
                    <a:pt x="56960" y="39719"/>
                    <a:pt x="31052" y="21622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79" name="任意多边形: 形状 109"/>
            <p:cNvSpPr/>
            <p:nvPr>
              <p:custDataLst>
                <p:tags r:id="rId83"/>
              </p:custDataLst>
            </p:nvPr>
          </p:nvSpPr>
          <p:spPr>
            <a:xfrm>
              <a:off x="8739734" y="4984615"/>
              <a:ext cx="46585" cy="71913"/>
            </a:xfrm>
            <a:custGeom>
              <a:avLst/>
              <a:gdLst>
                <a:gd name="connsiteX0" fmla="*/ 3715 w 46585"/>
                <a:gd name="connsiteY0" fmla="*/ 71914 h 71913"/>
                <a:gd name="connsiteX1" fmla="*/ 0 w 46585"/>
                <a:gd name="connsiteY1" fmla="*/ 0 h 71913"/>
                <a:gd name="connsiteX2" fmla="*/ 44767 w 46585"/>
                <a:gd name="connsiteY2" fmla="*/ 71914 h 71913"/>
                <a:gd name="connsiteX3" fmla="*/ 3715 w 46585"/>
                <a:gd name="connsiteY3" fmla="*/ 71914 h 7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85" h="71913">
                  <a:moveTo>
                    <a:pt x="3715" y="71914"/>
                  </a:moveTo>
                  <a:cubicBezTo>
                    <a:pt x="2381" y="46196"/>
                    <a:pt x="1143" y="22765"/>
                    <a:pt x="0" y="0"/>
                  </a:cubicBezTo>
                  <a:cubicBezTo>
                    <a:pt x="40481" y="20574"/>
                    <a:pt x="51435" y="37624"/>
                    <a:pt x="44767" y="71914"/>
                  </a:cubicBezTo>
                  <a:cubicBezTo>
                    <a:pt x="31813" y="71914"/>
                    <a:pt x="18669" y="71914"/>
                    <a:pt x="3715" y="71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</p:grpSp>
      <p:sp>
        <p:nvSpPr>
          <p:cNvPr id="24610" name="文本框 380"/>
          <p:cNvSpPr txBox="1">
            <a:spLocks noChangeArrowheads="1"/>
          </p:cNvSpPr>
          <p:nvPr/>
        </p:nvSpPr>
        <p:spPr bwMode="auto">
          <a:xfrm>
            <a:off x="1971675" y="5973763"/>
            <a:ext cx="8643938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fontAlgn="ctr">
              <a:lnSpc>
                <a:spcPct val="130000"/>
              </a:lnSpc>
            </a:pPr>
            <a:r>
              <a:rPr lang="zh-CN" altLang="zh-CN" sz="1400">
                <a:solidFill>
                  <a:schemeClr val="bg1"/>
                </a:solidFill>
                <a:latin typeface="方正兰亭圆简体 SemiBold" panose="02000700000000000000" pitchFamily="50" charset="-122"/>
                <a:ea typeface="方正兰亭圆简体 SemiBold" panose="02000700000000000000" pitchFamily="50" charset="-122"/>
                <a:sym typeface="微软雅黑" panose="020B0503020204020204" pitchFamily="34" charset="-122"/>
              </a:rPr>
              <a:t>利用CRM系统提高客户沟通效率和满意度，优化业务决策，增加潜在客户转化率，实现资源利用最大化。</a:t>
            </a:r>
            <a:endParaRPr lang="zh-CN" altLang="zh-CN" sz="1400">
              <a:solidFill>
                <a:schemeClr val="bg1"/>
              </a:solidFill>
              <a:latin typeface="方正兰亭圆简体 SemiBold" panose="02000700000000000000" pitchFamily="50" charset="-122"/>
              <a:ea typeface="方正兰亭圆简体 SemiBold" panose="02000700000000000000" pitchFamily="50" charset="-122"/>
              <a:sym typeface="微软雅黑" panose="020B0503020204020204" pitchFamily="34" charset="-122"/>
            </a:endParaRPr>
          </a:p>
        </p:txBody>
      </p:sp>
      <p:grpSp>
        <p:nvGrpSpPr>
          <p:cNvPr id="24611" name="组合 382"/>
          <p:cNvGrpSpPr/>
          <p:nvPr/>
        </p:nvGrpSpPr>
        <p:grpSpPr bwMode="auto">
          <a:xfrm>
            <a:off x="1466850" y="6059488"/>
            <a:ext cx="214313" cy="257175"/>
            <a:chOff x="-11922" y="5483"/>
            <a:chExt cx="2510" cy="3154"/>
          </a:xfrm>
        </p:grpSpPr>
        <p:sp>
          <p:nvSpPr>
            <p:cNvPr id="384" name="圆角矩形 383"/>
            <p:cNvSpPr/>
            <p:nvPr/>
          </p:nvSpPr>
          <p:spPr>
            <a:xfrm>
              <a:off x="-11922" y="5483"/>
              <a:ext cx="2510" cy="3154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rgbClr val="FCFCFD"/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endParaRPr>
            </a:p>
          </p:txBody>
        </p:sp>
        <p:cxnSp>
          <p:nvCxnSpPr>
            <p:cNvPr id="385" name="直接连接符 384"/>
            <p:cNvCxnSpPr/>
            <p:nvPr/>
          </p:nvCxnSpPr>
          <p:spPr>
            <a:xfrm>
              <a:off x="-11383" y="6106"/>
              <a:ext cx="1432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6" name="直接连接符 385"/>
            <p:cNvCxnSpPr/>
            <p:nvPr/>
          </p:nvCxnSpPr>
          <p:spPr>
            <a:xfrm>
              <a:off x="-11383" y="6690"/>
              <a:ext cx="1432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7" name="直接连接符 386"/>
            <p:cNvCxnSpPr/>
            <p:nvPr/>
          </p:nvCxnSpPr>
          <p:spPr>
            <a:xfrm>
              <a:off x="-11383" y="7255"/>
              <a:ext cx="725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4616" name="图片 12"/>
          <p:cNvPicPr>
            <a:picLocks noChangeAspect="1" noChangeArrowheads="1"/>
          </p:cNvPicPr>
          <p:nvPr/>
        </p:nvPicPr>
        <p:blipFill>
          <a:blip r:embed="rId8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1"/>
          <a:stretch>
            <a:fillRect/>
          </a:stretch>
        </p:blipFill>
        <p:spPr bwMode="auto">
          <a:xfrm>
            <a:off x="11001375" y="95250"/>
            <a:ext cx="7731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图形 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73"/>
          <a:stretch>
            <a:fillRect/>
          </a:stretch>
        </p:blipFill>
        <p:spPr bwMode="auto">
          <a:xfrm flipH="1" flipV="1">
            <a:off x="8836025" y="4410075"/>
            <a:ext cx="37782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视佐4"/>
          <p:cNvSpPr/>
          <p:nvPr>
            <p:custDataLst>
              <p:tags r:id="rId2"/>
            </p:custDataLst>
          </p:nvPr>
        </p:nvSpPr>
        <p:spPr>
          <a:xfrm>
            <a:off x="762000" y="1549083"/>
            <a:ext cx="5294313" cy="4456112"/>
          </a:xfrm>
          <a:prstGeom prst="rect">
            <a:avLst/>
          </a:prstGeom>
          <a:solidFill>
            <a:srgbClr val="269C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江城圆体 500W" panose="020B0600000000000000" charset="-122"/>
            </a:endParaRPr>
          </a:p>
        </p:txBody>
      </p:sp>
      <p:sp>
        <p:nvSpPr>
          <p:cNvPr id="2" name="视佐5"/>
          <p:cNvSpPr/>
          <p:nvPr>
            <p:custDataLst>
              <p:tags r:id="rId3"/>
            </p:custDataLst>
          </p:nvPr>
        </p:nvSpPr>
        <p:spPr>
          <a:xfrm>
            <a:off x="6200775" y="1549083"/>
            <a:ext cx="5295900" cy="4456112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江城圆体 500W" panose="020B0600000000000000" charset="-122"/>
            </a:endParaRPr>
          </a:p>
        </p:txBody>
      </p:sp>
      <p:sp>
        <p:nvSpPr>
          <p:cNvPr id="28" name="视佐7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54775" y="4127183"/>
            <a:ext cx="479583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600">
                <a:solidFill>
                  <a:srgbClr val="269BEA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江城圆体 500W" panose="020B0600000000000000" charset="-122"/>
              </a:rPr>
              <a:t>精准分层运营，公海小精灵，高效利用每一份资源</a:t>
            </a:r>
            <a:endParaRPr lang="zh-CN" altLang="en-US" sz="1600">
              <a:solidFill>
                <a:srgbClr val="269BEA"/>
              </a:solidFill>
              <a:latin typeface="方正兰亭粗黑简体" panose="02000000000000000000" charset="-122"/>
              <a:ea typeface="方正兰亭粗黑简体" panose="02000000000000000000" charset="-122"/>
              <a:sym typeface="江城圆体 500W" panose="020B0600000000000000" charset="-122"/>
            </a:endParaRPr>
          </a:p>
        </p:txBody>
      </p:sp>
      <p:sp>
        <p:nvSpPr>
          <p:cNvPr id="29" name="视佐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896100" y="4400233"/>
            <a:ext cx="2952750" cy="1511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marL="171450" indent="-171450">
              <a:lnSpc>
                <a:spcPct val="210000"/>
              </a:lnSpc>
              <a:buFont typeface="Wingdings" panose="05000000000000000000" charset="0"/>
              <a:buChar char="l"/>
            </a:pPr>
            <a:r>
              <a:rPr lang="zh-CN" altLang="en-US" sz="1100">
                <a:solidFill>
                  <a:srgbClr val="595959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江城圆体 500W" panose="020B0600000000000000" charset="-122"/>
              </a:rPr>
              <a:t>公海小精灵</a:t>
            </a:r>
            <a:endParaRPr lang="zh-CN" altLang="en-US" sz="1100">
              <a:solidFill>
                <a:srgbClr val="595959"/>
              </a:solidFill>
              <a:latin typeface="方正兰亭圆简体 Light" panose="02000400000000000000" charset="-122"/>
              <a:ea typeface="方正兰亭圆简体 Light" panose="02000400000000000000" charset="-122"/>
              <a:sym typeface="江城圆体 500W" panose="020B0600000000000000" charset="-122"/>
            </a:endParaRPr>
          </a:p>
          <a:p>
            <a:pPr marL="171450" indent="-171450">
              <a:lnSpc>
                <a:spcPct val="210000"/>
              </a:lnSpc>
              <a:buFont typeface="Wingdings" panose="05000000000000000000" charset="0"/>
              <a:buChar char="l"/>
            </a:pPr>
            <a:r>
              <a:rPr lang="zh-CN" altLang="en-US" sz="1100">
                <a:solidFill>
                  <a:srgbClr val="595959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江城圆体 500W" panose="020B0600000000000000" charset="-122"/>
              </a:rPr>
              <a:t>资源分类管理</a:t>
            </a:r>
            <a:endParaRPr lang="zh-CN" altLang="en-US" sz="1100">
              <a:solidFill>
                <a:srgbClr val="595959"/>
              </a:solidFill>
              <a:latin typeface="方正兰亭圆简体 Light" panose="02000400000000000000" charset="-122"/>
              <a:ea typeface="方正兰亭圆简体 Light" panose="02000400000000000000" charset="-122"/>
              <a:sym typeface="江城圆体 500W" panose="020B0600000000000000" charset="-122"/>
            </a:endParaRPr>
          </a:p>
          <a:p>
            <a:pPr marL="171450" indent="-171450">
              <a:lnSpc>
                <a:spcPct val="210000"/>
              </a:lnSpc>
              <a:buFont typeface="Wingdings" panose="05000000000000000000" charset="0"/>
              <a:buChar char="l"/>
            </a:pPr>
            <a:r>
              <a:rPr lang="zh-CN" altLang="en-US" sz="1100">
                <a:solidFill>
                  <a:srgbClr val="595959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江城圆体 500W" panose="020B0600000000000000" charset="-122"/>
              </a:rPr>
              <a:t>资源场景跟进</a:t>
            </a:r>
            <a:endParaRPr lang="zh-CN" altLang="en-US" sz="1100">
              <a:solidFill>
                <a:srgbClr val="595959"/>
              </a:solidFill>
              <a:latin typeface="方正兰亭圆简体 Light" panose="02000400000000000000" charset="-122"/>
              <a:ea typeface="方正兰亭圆简体 Light" panose="02000400000000000000" charset="-122"/>
              <a:sym typeface="江城圆体 500W" panose="020B0600000000000000" charset="-122"/>
            </a:endParaRPr>
          </a:p>
          <a:p>
            <a:pPr marL="171450" indent="-171450">
              <a:lnSpc>
                <a:spcPct val="210000"/>
              </a:lnSpc>
              <a:buFont typeface="Wingdings" panose="05000000000000000000" charset="0"/>
              <a:buChar char="l"/>
            </a:pPr>
            <a:r>
              <a:rPr lang="zh-CN" altLang="en-US" sz="1100">
                <a:solidFill>
                  <a:srgbClr val="595959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江城圆体 500W" panose="020B0600000000000000" charset="-122"/>
              </a:rPr>
              <a:t>客户标签备注</a:t>
            </a:r>
            <a:endParaRPr lang="zh-CN" altLang="en-US" sz="1100">
              <a:solidFill>
                <a:srgbClr val="595959"/>
              </a:solidFill>
              <a:latin typeface="方正兰亭圆简体 Light" panose="02000400000000000000" charset="-122"/>
              <a:ea typeface="方正兰亭圆简体 Light" panose="02000400000000000000" charset="-122"/>
              <a:sym typeface="江城圆体 500W" panose="020B0600000000000000" charset="-122"/>
            </a:endParaRPr>
          </a:p>
        </p:txBody>
      </p:sp>
      <p:sp>
        <p:nvSpPr>
          <p:cNvPr id="5" name="视佐1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96938" y="4100195"/>
            <a:ext cx="49625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160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江城圆体 500W" panose="020B0600000000000000" charset="-122"/>
              </a:rPr>
              <a:t>超专业级呼叫中心，助力电销，接通率高于行业30%</a:t>
            </a:r>
            <a:endParaRPr lang="zh-CN" altLang="en-US" sz="1600">
              <a:solidFill>
                <a:schemeClr val="bg1"/>
              </a:solidFill>
              <a:latin typeface="方正兰亭粗黑简体" panose="02000000000000000000" charset="-122"/>
              <a:ea typeface="方正兰亭粗黑简体" panose="02000000000000000000" charset="-122"/>
              <a:sym typeface="江城圆体 500W" panose="020B0600000000000000" charset="-122"/>
            </a:endParaRPr>
          </a:p>
        </p:txBody>
      </p:sp>
      <p:sp>
        <p:nvSpPr>
          <p:cNvPr id="8" name="视佐14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403350" y="4400233"/>
            <a:ext cx="295275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210000"/>
              </a:lnSpc>
              <a:buFont typeface="Calibri" panose="020F0502020204030204" pitchFamily="34" charset="0"/>
              <a:buNone/>
            </a:pPr>
            <a:r>
              <a:rPr lang="zh-CN" altLang="en-US" sz="11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江城圆体 500W" panose="020B0600000000000000" charset="-122"/>
              </a:rPr>
              <a:t>一键拨号快速外呼</a:t>
            </a:r>
            <a:endParaRPr lang="zh-CN" altLang="en-US" sz="11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  <a:sym typeface="江城圆体 500W" panose="020B0600000000000000" charset="-122"/>
            </a:endParaRPr>
          </a:p>
          <a:p>
            <a:pPr>
              <a:lnSpc>
                <a:spcPct val="210000"/>
              </a:lnSpc>
              <a:buFont typeface="Calibri" panose="020F0502020204030204" pitchFamily="34" charset="0"/>
              <a:buNone/>
            </a:pPr>
            <a:r>
              <a:rPr lang="zh-CN" altLang="en-US" sz="11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江城圆体 500W" panose="020B0600000000000000" charset="-122"/>
              </a:rPr>
              <a:t>短信批量发送触达</a:t>
            </a:r>
            <a:endParaRPr lang="zh-CN" altLang="en-US" sz="11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  <a:sym typeface="江城圆体 500W" panose="020B0600000000000000" charset="-122"/>
            </a:endParaRPr>
          </a:p>
          <a:p>
            <a:pPr>
              <a:lnSpc>
                <a:spcPct val="210000"/>
              </a:lnSpc>
              <a:buFont typeface="Calibri" panose="020F0502020204030204" pitchFamily="34" charset="0"/>
              <a:buNone/>
            </a:pPr>
            <a:r>
              <a:rPr lang="zh-CN" altLang="en-US" sz="11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江城圆体 500W" panose="020B0600000000000000" charset="-122"/>
              </a:rPr>
              <a:t>通话实时在线监听</a:t>
            </a:r>
            <a:endParaRPr lang="zh-CN" altLang="en-US" sz="11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  <a:sym typeface="江城圆体 500W" panose="020B0600000000000000" charset="-122"/>
            </a:endParaRPr>
          </a:p>
          <a:p>
            <a:pPr>
              <a:lnSpc>
                <a:spcPct val="210000"/>
              </a:lnSpc>
              <a:buFont typeface="Calibri" panose="020F0502020204030204" pitchFamily="34" charset="0"/>
              <a:buNone/>
            </a:pPr>
            <a:r>
              <a:rPr lang="zh-CN" altLang="en-US" sz="11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江城圆体 500W" panose="020B0600000000000000" charset="-122"/>
              </a:rPr>
              <a:t>通话录音自动上传</a:t>
            </a:r>
            <a:endParaRPr lang="zh-CN" altLang="en-US" sz="11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  <a:sym typeface="江城圆体 500W" panose="020B0600000000000000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695325" y="841375"/>
            <a:ext cx="10801350" cy="0"/>
          </a:xfrm>
          <a:prstGeom prst="line">
            <a:avLst/>
          </a:prstGeom>
          <a:ln w="127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10" name="文本框 6"/>
          <p:cNvSpPr txBox="1">
            <a:spLocks noChangeArrowheads="1"/>
          </p:cNvSpPr>
          <p:nvPr/>
        </p:nvSpPr>
        <p:spPr bwMode="auto">
          <a:xfrm>
            <a:off x="1241425" y="387350"/>
            <a:ext cx="1343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一站式解决方案</a:t>
            </a:r>
            <a:endParaRPr lang="en-US" altLang="zh-CN" sz="11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25611" name="文本框 35"/>
          <p:cNvSpPr txBox="1">
            <a:spLocks noChangeArrowheads="1"/>
          </p:cNvSpPr>
          <p:nvPr/>
        </p:nvSpPr>
        <p:spPr bwMode="auto">
          <a:xfrm>
            <a:off x="654050" y="333375"/>
            <a:ext cx="635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03</a:t>
            </a:r>
            <a:endParaRPr lang="en-US" altLang="zh-CN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473960" y="387985"/>
            <a:ext cx="2952115" cy="2603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fontAlgn="auto"/>
            <a:r>
              <a:rPr lang="en-US"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CRM</a:t>
            </a:r>
            <a:r>
              <a:rPr lang="zh-CN" altLang="en-US"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客户管理系统</a:t>
            </a:r>
            <a:endParaRPr lang="zh-CN" altLang="en-US" sz="1100" noProof="1">
              <a:solidFill>
                <a:srgbClr val="269CEB">
                  <a:alpha val="80000"/>
                </a:srgbClr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grpSp>
        <p:nvGrpSpPr>
          <p:cNvPr id="25613" name="组合 22"/>
          <p:cNvGrpSpPr/>
          <p:nvPr>
            <p:custDataLst>
              <p:tags r:id="rId8"/>
            </p:custDataLst>
          </p:nvPr>
        </p:nvGrpSpPr>
        <p:grpSpPr bwMode="auto">
          <a:xfrm>
            <a:off x="962025" y="1709420"/>
            <a:ext cx="4879975" cy="2317750"/>
            <a:chOff x="2029" y="6618"/>
            <a:chExt cx="8020" cy="4445"/>
          </a:xfrm>
        </p:grpSpPr>
        <p:pic>
          <p:nvPicPr>
            <p:cNvPr id="25614" name="图片 9"/>
            <p:cNvPicPr>
              <a:picLocks noChangeAspect="1" noChangeArrowheads="1"/>
            </p:cNvPicPr>
            <p:nvPr>
              <p:custDataLst>
                <p:tags r:id="rId9"/>
              </p:custDataLst>
            </p:nvPr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9" y="6618"/>
              <a:ext cx="8020" cy="2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5" name="图片 10"/>
            <p:cNvPicPr>
              <a:picLocks noChangeAspect="1" noChangeArrowheads="1"/>
            </p:cNvPicPr>
            <p:nvPr>
              <p:custDataLst>
                <p:tags r:id="rId11"/>
              </p:custDataLst>
            </p:nvPr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9" y="9433"/>
              <a:ext cx="8020" cy="16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5616" name="组合 31"/>
          <p:cNvGrpSpPr/>
          <p:nvPr>
            <p:custDataLst>
              <p:tags r:id="rId13"/>
            </p:custDataLst>
          </p:nvPr>
        </p:nvGrpSpPr>
        <p:grpSpPr bwMode="auto">
          <a:xfrm>
            <a:off x="6481763" y="1709420"/>
            <a:ext cx="4767262" cy="2316163"/>
            <a:chOff x="10864" y="511"/>
            <a:chExt cx="8431" cy="4787"/>
          </a:xfrm>
        </p:grpSpPr>
        <p:pic>
          <p:nvPicPr>
            <p:cNvPr id="25617" name="图片 5"/>
            <p:cNvPicPr>
              <a:picLocks noChangeAspect="1" noChangeArrowheads="1"/>
            </p:cNvPicPr>
            <p:nvPr>
              <p:custDataLst>
                <p:tags r:id="rId14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4" y="2715"/>
              <a:ext cx="8431" cy="25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8" name="图片 6"/>
            <p:cNvPicPr>
              <a:picLocks noChangeAspect="1" noChangeArrowheads="1"/>
            </p:cNvPicPr>
            <p:nvPr>
              <p:custDataLst>
                <p:tags r:id="rId16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4" y="511"/>
              <a:ext cx="4193" cy="26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619" name="图片 3"/>
            <p:cNvPicPr>
              <a:picLocks noChangeAspect="1" noChangeArrowheads="1"/>
            </p:cNvPicPr>
            <p:nvPr>
              <p:custDataLst>
                <p:tags r:id="rId18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962" y="511"/>
              <a:ext cx="4333" cy="2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49350" y="4554855"/>
            <a:ext cx="233680" cy="2336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153478" y="4934585"/>
            <a:ext cx="225425" cy="2032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153795" y="5277485"/>
            <a:ext cx="224790" cy="2159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153795" y="5640705"/>
            <a:ext cx="224790" cy="215900"/>
          </a:xfrm>
          <a:prstGeom prst="rect">
            <a:avLst/>
          </a:prstGeom>
        </p:spPr>
      </p:pic>
      <p:pic>
        <p:nvPicPr>
          <p:cNvPr id="25628" name="图片 19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1"/>
          <a:stretch>
            <a:fillRect/>
          </a:stretch>
        </p:blipFill>
        <p:spPr bwMode="auto">
          <a:xfrm>
            <a:off x="11001375" y="95250"/>
            <a:ext cx="7731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5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视佐14"/>
          <p:cNvSpPr/>
          <p:nvPr>
            <p:custDataLst>
              <p:tags r:id="rId1"/>
            </p:custDataLst>
          </p:nvPr>
        </p:nvSpPr>
        <p:spPr>
          <a:xfrm>
            <a:off x="514350" y="1104900"/>
            <a:ext cx="11109325" cy="2579688"/>
          </a:xfrm>
          <a:prstGeom prst="rect">
            <a:avLst/>
          </a:prstGeom>
          <a:solidFill>
            <a:schemeClr val="bg1"/>
          </a:solidFill>
          <a:ln>
            <a:solidFill>
              <a:srgbClr val="91CE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160" name="视佐19"/>
          <p:cNvSpPr/>
          <p:nvPr>
            <p:custDataLst>
              <p:tags r:id="rId2"/>
            </p:custDataLst>
          </p:nvPr>
        </p:nvSpPr>
        <p:spPr>
          <a:xfrm>
            <a:off x="0" y="3941763"/>
            <a:ext cx="11623675" cy="2492375"/>
          </a:xfrm>
          <a:prstGeom prst="rect">
            <a:avLst/>
          </a:prstGeom>
          <a:solidFill>
            <a:srgbClr val="269CE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sp>
        <p:nvSpPr>
          <p:cNvPr id="27651" name="视佐2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756400" y="1154113"/>
            <a:ext cx="4540250" cy="105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>
                <a:solidFill>
                  <a:srgbClr val="269BEA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立体化过程运营指标，有效监督管理，数据驱动增长</a:t>
            </a:r>
            <a:endParaRPr lang="zh-CN" altLang="en-US" sz="2400">
              <a:solidFill>
                <a:srgbClr val="269BEA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grpSp>
        <p:nvGrpSpPr>
          <p:cNvPr id="27652" name="组合 17"/>
          <p:cNvGrpSpPr/>
          <p:nvPr/>
        </p:nvGrpSpPr>
        <p:grpSpPr bwMode="auto">
          <a:xfrm>
            <a:off x="647700" y="1236663"/>
            <a:ext cx="4013200" cy="2306637"/>
            <a:chOff x="1020" y="1948"/>
            <a:chExt cx="7064" cy="3649"/>
          </a:xfrm>
        </p:grpSpPr>
        <p:pic>
          <p:nvPicPr>
            <p:cNvPr id="27653" name="图片 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96" y="1948"/>
              <a:ext cx="6989" cy="2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4" name="图片 1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" y="4255"/>
              <a:ext cx="7065" cy="1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7655" name="图片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2517775"/>
            <a:ext cx="2227263" cy="102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视佐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372350" y="2344738"/>
            <a:ext cx="2279650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>
                <a:solidFill>
                  <a:srgbClr val="595959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江城圆体 500W" panose="020B0600000000000000" charset="-122"/>
              </a:rPr>
              <a:t>门店运营数据</a:t>
            </a:r>
            <a:endParaRPr lang="zh-CN" altLang="en-US" sz="1200">
              <a:solidFill>
                <a:srgbClr val="595959"/>
              </a:solidFill>
              <a:latin typeface="方正兰亭圆简体 Light" panose="02000400000000000000" charset="-122"/>
              <a:ea typeface="方正兰亭圆简体 Light" panose="02000400000000000000" charset="-122"/>
              <a:sym typeface="江城圆体 500W" panose="020B0600000000000000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>
                <a:solidFill>
                  <a:srgbClr val="595959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江城圆体 500W" panose="020B0600000000000000" charset="-122"/>
              </a:rPr>
              <a:t>销售跟进数据</a:t>
            </a:r>
            <a:endParaRPr lang="zh-CN" altLang="en-US" sz="1200">
              <a:solidFill>
                <a:srgbClr val="595959"/>
              </a:solidFill>
              <a:latin typeface="方正兰亭圆简体 Light" panose="02000400000000000000" charset="-122"/>
              <a:ea typeface="方正兰亭圆简体 Light" panose="02000400000000000000" charset="-122"/>
              <a:sym typeface="江城圆体 500W" panose="020B0600000000000000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>
                <a:solidFill>
                  <a:srgbClr val="595959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江城圆体 500W" panose="020B0600000000000000" charset="-122"/>
              </a:rPr>
              <a:t>业绩过程数据</a:t>
            </a:r>
            <a:endParaRPr lang="zh-CN" altLang="en-US" sz="1200">
              <a:solidFill>
                <a:srgbClr val="595959"/>
              </a:solidFill>
              <a:latin typeface="方正兰亭圆简体 Light" panose="02000400000000000000" charset="-122"/>
              <a:ea typeface="方正兰亭圆简体 Light" panose="02000400000000000000" charset="-122"/>
              <a:sym typeface="江城圆体 500W" panose="020B0600000000000000" charset="-122"/>
            </a:endParaRPr>
          </a:p>
          <a:p>
            <a:pPr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200">
                <a:solidFill>
                  <a:srgbClr val="595959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江城圆体 500W" panose="020B0600000000000000" charset="-122"/>
              </a:rPr>
              <a:t>门店投产数据</a:t>
            </a:r>
            <a:endParaRPr lang="zh-CN" altLang="en-US" sz="1200">
              <a:solidFill>
                <a:srgbClr val="595959"/>
              </a:solidFill>
              <a:latin typeface="方正兰亭圆简体 Light" panose="02000400000000000000" charset="-122"/>
              <a:ea typeface="方正兰亭圆简体 Light" panose="02000400000000000000" charset="-122"/>
              <a:sym typeface="江城圆体 500W" panose="020B0600000000000000" charset="-122"/>
            </a:endParaRPr>
          </a:p>
        </p:txBody>
      </p:sp>
      <p:sp>
        <p:nvSpPr>
          <p:cNvPr id="9" name="视佐1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992313" y="4373563"/>
            <a:ext cx="49625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江城圆体 500W" panose="020B0600000000000000" charset="-122"/>
              </a:rPr>
              <a:t>小程序助力客源高效转化</a:t>
            </a:r>
            <a:endParaRPr lang="zh-CN" altLang="en-US" sz="2400">
              <a:solidFill>
                <a:schemeClr val="bg1"/>
              </a:solidFill>
              <a:latin typeface="方正兰亭粗黑简体" panose="02000000000000000000" charset="-122"/>
              <a:ea typeface="方正兰亭粗黑简体" panose="02000000000000000000" charset="-122"/>
              <a:sym typeface="江城圆体 500W" panose="020B0600000000000000" charset="-122"/>
            </a:endParaRPr>
          </a:p>
        </p:txBody>
      </p:sp>
      <p:pic>
        <p:nvPicPr>
          <p:cNvPr id="27658" name="图片 20" descr="d2150d99ee3168d1ae99c91d388b8f4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325" y="4021138"/>
            <a:ext cx="106997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9" name="图片 26" descr="60f60f2178722929077bd9e2bf7e08b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025" y="4021138"/>
            <a:ext cx="106997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0" name="图片 28" descr="64e0b015a8079471b58ec5d1378d36b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7313" y="4021138"/>
            <a:ext cx="1069975" cy="231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视佐14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074863" y="5087938"/>
            <a:ext cx="2951162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江城圆体 500W" panose="020B0600000000000000" charset="-122"/>
              </a:rPr>
              <a:t>自助匹配脱单</a:t>
            </a:r>
            <a:endParaRPr lang="zh-CN" altLang="en-US" sz="14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  <a:sym typeface="江城圆体 500W" panose="020B0600000000000000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江城圆体 500W" panose="020B0600000000000000" charset="-122"/>
              </a:rPr>
              <a:t>小程序引流码</a:t>
            </a:r>
            <a:endParaRPr lang="zh-CN" altLang="en-US" sz="14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  <a:sym typeface="江城圆体 500W" panose="020B0600000000000000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江城圆体 500W" panose="020B0600000000000000" charset="-122"/>
              </a:rPr>
              <a:t>注册自动入库</a:t>
            </a:r>
            <a:endParaRPr lang="zh-CN" altLang="en-US" sz="14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  <a:sym typeface="江城圆体 500W" panose="020B0600000000000000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0140" y="4319270"/>
            <a:ext cx="570230" cy="570230"/>
          </a:xfrm>
          <a:prstGeom prst="rect">
            <a:avLst/>
          </a:prstGeom>
        </p:spPr>
      </p:pic>
      <p:cxnSp>
        <p:nvCxnSpPr>
          <p:cNvPr id="35" name="直接连接符 34"/>
          <p:cNvCxnSpPr/>
          <p:nvPr/>
        </p:nvCxnSpPr>
        <p:spPr>
          <a:xfrm>
            <a:off x="695325" y="841375"/>
            <a:ext cx="10801350" cy="0"/>
          </a:xfrm>
          <a:prstGeom prst="line">
            <a:avLst/>
          </a:prstGeom>
          <a:ln w="127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64" name="文本框 35"/>
          <p:cNvSpPr txBox="1">
            <a:spLocks noChangeArrowheads="1"/>
          </p:cNvSpPr>
          <p:nvPr/>
        </p:nvSpPr>
        <p:spPr bwMode="auto">
          <a:xfrm>
            <a:off x="1241425" y="387350"/>
            <a:ext cx="1343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一站式解决方案</a:t>
            </a:r>
            <a:endParaRPr lang="en-US" altLang="zh-CN" sz="11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27665" name="文本框 38"/>
          <p:cNvSpPr txBox="1">
            <a:spLocks noChangeArrowheads="1"/>
          </p:cNvSpPr>
          <p:nvPr/>
        </p:nvSpPr>
        <p:spPr bwMode="auto">
          <a:xfrm>
            <a:off x="654050" y="333375"/>
            <a:ext cx="635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03</a:t>
            </a:r>
            <a:endParaRPr lang="en-US" altLang="zh-CN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473960" y="387985"/>
            <a:ext cx="2952115" cy="2603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fontAlgn="auto"/>
            <a:r>
              <a:rPr lang="en-US"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CRM</a:t>
            </a:r>
            <a:r>
              <a:rPr lang="zh-CN" altLang="en-US"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客户管理系统</a:t>
            </a:r>
            <a:endParaRPr lang="zh-CN" altLang="en-US" sz="1100" noProof="1">
              <a:solidFill>
                <a:srgbClr val="269CEB">
                  <a:alpha val="80000"/>
                </a:srgbClr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5812155" y="1332230"/>
            <a:ext cx="598170" cy="706755"/>
            <a:chOff x="8238123" y="1945844"/>
            <a:chExt cx="1102613" cy="1303305"/>
          </a:xfrm>
          <a:solidFill>
            <a:srgbClr val="269BEA"/>
          </a:solidFill>
        </p:grpSpPr>
        <p:sp>
          <p:nvSpPr>
            <p:cNvPr id="115" name="任意多边形: 形状 114"/>
            <p:cNvSpPr/>
            <p:nvPr/>
          </p:nvSpPr>
          <p:spPr>
            <a:xfrm>
              <a:off x="8284986" y="2037093"/>
              <a:ext cx="1008507" cy="734187"/>
            </a:xfrm>
            <a:custGeom>
              <a:avLst/>
              <a:gdLst>
                <a:gd name="connsiteX0" fmla="*/ 0 w 1008507"/>
                <a:gd name="connsiteY0" fmla="*/ 0 h 734187"/>
                <a:gd name="connsiteX1" fmla="*/ 1008507 w 1008507"/>
                <a:gd name="connsiteY1" fmla="*/ 0 h 734187"/>
                <a:gd name="connsiteX2" fmla="*/ 1008507 w 1008507"/>
                <a:gd name="connsiteY2" fmla="*/ 734187 h 734187"/>
                <a:gd name="connsiteX3" fmla="*/ 0 w 1008507"/>
                <a:gd name="connsiteY3" fmla="*/ 734187 h 734187"/>
                <a:gd name="connsiteX4" fmla="*/ 0 w 1008507"/>
                <a:gd name="connsiteY4" fmla="*/ 0 h 734187"/>
                <a:gd name="connsiteX5" fmla="*/ 506063 w 1008507"/>
                <a:gd name="connsiteY5" fmla="*/ 517017 h 734187"/>
                <a:gd name="connsiteX6" fmla="*/ 558260 w 1008507"/>
                <a:gd name="connsiteY6" fmla="*/ 604171 h 734187"/>
                <a:gd name="connsiteX7" fmla="*/ 847916 w 1008507"/>
                <a:gd name="connsiteY7" fmla="*/ 658844 h 734187"/>
                <a:gd name="connsiteX8" fmla="*/ 952214 w 1008507"/>
                <a:gd name="connsiteY8" fmla="*/ 385763 h 734187"/>
                <a:gd name="connsiteX9" fmla="*/ 727615 w 1008507"/>
                <a:gd name="connsiteY9" fmla="*/ 229743 h 734187"/>
                <a:gd name="connsiteX10" fmla="*/ 513398 w 1008507"/>
                <a:gd name="connsiteY10" fmla="*/ 403670 h 734187"/>
                <a:gd name="connsiteX11" fmla="*/ 459772 w 1008507"/>
                <a:gd name="connsiteY11" fmla="*/ 500348 h 734187"/>
                <a:gd name="connsiteX12" fmla="*/ 437674 w 1008507"/>
                <a:gd name="connsiteY12" fmla="*/ 525304 h 734187"/>
                <a:gd name="connsiteX13" fmla="*/ 365665 w 1008507"/>
                <a:gd name="connsiteY13" fmla="*/ 605219 h 734187"/>
                <a:gd name="connsiteX14" fmla="*/ 365665 w 1008507"/>
                <a:gd name="connsiteY14" fmla="*/ 437483 h 734187"/>
                <a:gd name="connsiteX15" fmla="*/ 320612 w 1008507"/>
                <a:gd name="connsiteY15" fmla="*/ 437483 h 734187"/>
                <a:gd name="connsiteX16" fmla="*/ 320612 w 1008507"/>
                <a:gd name="connsiteY16" fmla="*/ 641509 h 734187"/>
                <a:gd name="connsiteX17" fmla="*/ 274130 w 1008507"/>
                <a:gd name="connsiteY17" fmla="*/ 641509 h 734187"/>
                <a:gd name="connsiteX18" fmla="*/ 274130 w 1008507"/>
                <a:gd name="connsiteY18" fmla="*/ 484442 h 734187"/>
                <a:gd name="connsiteX19" fmla="*/ 228029 w 1008507"/>
                <a:gd name="connsiteY19" fmla="*/ 484442 h 734187"/>
                <a:gd name="connsiteX20" fmla="*/ 228029 w 1008507"/>
                <a:gd name="connsiteY20" fmla="*/ 641604 h 734187"/>
                <a:gd name="connsiteX21" fmla="*/ 181451 w 1008507"/>
                <a:gd name="connsiteY21" fmla="*/ 641604 h 734187"/>
                <a:gd name="connsiteX22" fmla="*/ 181451 w 1008507"/>
                <a:gd name="connsiteY22" fmla="*/ 552926 h 734187"/>
                <a:gd name="connsiteX23" fmla="*/ 136589 w 1008507"/>
                <a:gd name="connsiteY23" fmla="*/ 552926 h 734187"/>
                <a:gd name="connsiteX24" fmla="*/ 136589 w 1008507"/>
                <a:gd name="connsiteY24" fmla="*/ 642176 h 734187"/>
                <a:gd name="connsiteX25" fmla="*/ 91345 w 1008507"/>
                <a:gd name="connsiteY25" fmla="*/ 644843 h 734187"/>
                <a:gd name="connsiteX26" fmla="*/ 91345 w 1008507"/>
                <a:gd name="connsiteY26" fmla="*/ 689324 h 734187"/>
                <a:gd name="connsiteX27" fmla="*/ 346901 w 1008507"/>
                <a:gd name="connsiteY27" fmla="*/ 688658 h 734187"/>
                <a:gd name="connsiteX28" fmla="*/ 366903 w 1008507"/>
                <a:gd name="connsiteY28" fmla="*/ 674656 h 734187"/>
                <a:gd name="connsiteX29" fmla="*/ 506063 w 1008507"/>
                <a:gd name="connsiteY29" fmla="*/ 517017 h 734187"/>
                <a:gd name="connsiteX30" fmla="*/ 180689 w 1008507"/>
                <a:gd name="connsiteY30" fmla="*/ 503492 h 734187"/>
                <a:gd name="connsiteX31" fmla="*/ 180689 w 1008507"/>
                <a:gd name="connsiteY31" fmla="*/ 47149 h 734187"/>
                <a:gd name="connsiteX32" fmla="*/ 46387 w 1008507"/>
                <a:gd name="connsiteY32" fmla="*/ 47149 h 734187"/>
                <a:gd name="connsiteX33" fmla="*/ 46387 w 1008507"/>
                <a:gd name="connsiteY33" fmla="*/ 503492 h 734187"/>
                <a:gd name="connsiteX34" fmla="*/ 180689 w 1008507"/>
                <a:gd name="connsiteY34" fmla="*/ 503492 h 734187"/>
                <a:gd name="connsiteX35" fmla="*/ 594265 w 1008507"/>
                <a:gd name="connsiteY35" fmla="*/ 70485 h 734187"/>
                <a:gd name="connsiteX36" fmla="*/ 229362 w 1008507"/>
                <a:gd name="connsiteY36" fmla="*/ 70485 h 734187"/>
                <a:gd name="connsiteX37" fmla="*/ 229362 w 1008507"/>
                <a:gd name="connsiteY37" fmla="*/ 112967 h 734187"/>
                <a:gd name="connsiteX38" fmla="*/ 594265 w 1008507"/>
                <a:gd name="connsiteY38" fmla="*/ 112967 h 734187"/>
                <a:gd name="connsiteX39" fmla="*/ 594265 w 1008507"/>
                <a:gd name="connsiteY39" fmla="*/ 70485 h 734187"/>
                <a:gd name="connsiteX40" fmla="*/ 594074 w 1008507"/>
                <a:gd name="connsiteY40" fmla="*/ 161830 h 734187"/>
                <a:gd name="connsiteX41" fmla="*/ 323088 w 1008507"/>
                <a:gd name="connsiteY41" fmla="*/ 161830 h 734187"/>
                <a:gd name="connsiteX42" fmla="*/ 323088 w 1008507"/>
                <a:gd name="connsiteY42" fmla="*/ 205359 h 734187"/>
                <a:gd name="connsiteX43" fmla="*/ 594074 w 1008507"/>
                <a:gd name="connsiteY43" fmla="*/ 205359 h 734187"/>
                <a:gd name="connsiteX44" fmla="*/ 594074 w 1008507"/>
                <a:gd name="connsiteY44" fmla="*/ 161830 h 734187"/>
                <a:gd name="connsiteX45" fmla="*/ 503396 w 1008507"/>
                <a:gd name="connsiteY45" fmla="*/ 255080 h 734187"/>
                <a:gd name="connsiteX46" fmla="*/ 322802 w 1008507"/>
                <a:gd name="connsiteY46" fmla="*/ 255080 h 734187"/>
                <a:gd name="connsiteX47" fmla="*/ 322802 w 1008507"/>
                <a:gd name="connsiteY47" fmla="*/ 296132 h 734187"/>
                <a:gd name="connsiteX48" fmla="*/ 503396 w 1008507"/>
                <a:gd name="connsiteY48" fmla="*/ 296132 h 734187"/>
                <a:gd name="connsiteX49" fmla="*/ 503396 w 1008507"/>
                <a:gd name="connsiteY49" fmla="*/ 255080 h 734187"/>
                <a:gd name="connsiteX50" fmla="*/ 228886 w 1008507"/>
                <a:gd name="connsiteY50" fmla="*/ 204692 h 734187"/>
                <a:gd name="connsiteX51" fmla="*/ 272987 w 1008507"/>
                <a:gd name="connsiteY51" fmla="*/ 204692 h 734187"/>
                <a:gd name="connsiteX52" fmla="*/ 272987 w 1008507"/>
                <a:gd name="connsiteY52" fmla="*/ 161354 h 734187"/>
                <a:gd name="connsiteX53" fmla="*/ 228886 w 1008507"/>
                <a:gd name="connsiteY53" fmla="*/ 161354 h 734187"/>
                <a:gd name="connsiteX54" fmla="*/ 228886 w 1008507"/>
                <a:gd name="connsiteY54" fmla="*/ 204692 h 734187"/>
                <a:gd name="connsiteX55" fmla="*/ 734663 w 1008507"/>
                <a:gd name="connsiteY55" fmla="*/ 89059 h 734187"/>
                <a:gd name="connsiteX56" fmla="*/ 778574 w 1008507"/>
                <a:gd name="connsiteY56" fmla="*/ 89059 h 734187"/>
                <a:gd name="connsiteX57" fmla="*/ 778574 w 1008507"/>
                <a:gd name="connsiteY57" fmla="*/ 47435 h 734187"/>
                <a:gd name="connsiteX58" fmla="*/ 734663 w 1008507"/>
                <a:gd name="connsiteY58" fmla="*/ 47435 h 734187"/>
                <a:gd name="connsiteX59" fmla="*/ 734663 w 1008507"/>
                <a:gd name="connsiteY59" fmla="*/ 89059 h 734187"/>
                <a:gd name="connsiteX60" fmla="*/ 272891 w 1008507"/>
                <a:gd name="connsiteY60" fmla="*/ 296799 h 734187"/>
                <a:gd name="connsiteX61" fmla="*/ 272891 w 1008507"/>
                <a:gd name="connsiteY61" fmla="*/ 254794 h 734187"/>
                <a:gd name="connsiteX62" fmla="*/ 229267 w 1008507"/>
                <a:gd name="connsiteY62" fmla="*/ 254794 h 734187"/>
                <a:gd name="connsiteX63" fmla="*/ 229267 w 1008507"/>
                <a:gd name="connsiteY63" fmla="*/ 296799 h 734187"/>
                <a:gd name="connsiteX64" fmla="*/ 272891 w 1008507"/>
                <a:gd name="connsiteY64" fmla="*/ 296799 h 734187"/>
                <a:gd name="connsiteX65" fmla="*/ 870014 w 1008507"/>
                <a:gd name="connsiteY65" fmla="*/ 89344 h 734187"/>
                <a:gd name="connsiteX66" fmla="*/ 870014 w 1008507"/>
                <a:gd name="connsiteY66" fmla="*/ 47530 h 734187"/>
                <a:gd name="connsiteX67" fmla="*/ 827818 w 1008507"/>
                <a:gd name="connsiteY67" fmla="*/ 47530 h 734187"/>
                <a:gd name="connsiteX68" fmla="*/ 827818 w 1008507"/>
                <a:gd name="connsiteY68" fmla="*/ 89344 h 734187"/>
                <a:gd name="connsiteX69" fmla="*/ 870014 w 1008507"/>
                <a:gd name="connsiteY69" fmla="*/ 89344 h 734187"/>
                <a:gd name="connsiteX70" fmla="*/ 919829 w 1008507"/>
                <a:gd name="connsiteY70" fmla="*/ 46768 h 734187"/>
                <a:gd name="connsiteX71" fmla="*/ 919829 w 1008507"/>
                <a:gd name="connsiteY71" fmla="*/ 88678 h 734187"/>
                <a:gd name="connsiteX72" fmla="*/ 962216 w 1008507"/>
                <a:gd name="connsiteY72" fmla="*/ 88678 h 734187"/>
                <a:gd name="connsiteX73" fmla="*/ 962216 w 1008507"/>
                <a:gd name="connsiteY73" fmla="*/ 46768 h 734187"/>
                <a:gd name="connsiteX74" fmla="*/ 919829 w 1008507"/>
                <a:gd name="connsiteY74" fmla="*/ 46768 h 734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08507" h="734187">
                  <a:moveTo>
                    <a:pt x="0" y="0"/>
                  </a:moveTo>
                  <a:cubicBezTo>
                    <a:pt x="336709" y="0"/>
                    <a:pt x="671989" y="0"/>
                    <a:pt x="1008507" y="0"/>
                  </a:cubicBezTo>
                  <a:cubicBezTo>
                    <a:pt x="1008507" y="245174"/>
                    <a:pt x="1008507" y="489109"/>
                    <a:pt x="1008507" y="734187"/>
                  </a:cubicBezTo>
                  <a:cubicBezTo>
                    <a:pt x="671798" y="734187"/>
                    <a:pt x="336518" y="734187"/>
                    <a:pt x="0" y="734187"/>
                  </a:cubicBezTo>
                  <a:cubicBezTo>
                    <a:pt x="0" y="488918"/>
                    <a:pt x="0" y="245078"/>
                    <a:pt x="0" y="0"/>
                  </a:cubicBezTo>
                  <a:close/>
                  <a:moveTo>
                    <a:pt x="506063" y="517017"/>
                  </a:moveTo>
                  <a:cubicBezTo>
                    <a:pt x="524256" y="547878"/>
                    <a:pt x="538258" y="578358"/>
                    <a:pt x="558260" y="604171"/>
                  </a:cubicBezTo>
                  <a:cubicBezTo>
                    <a:pt x="626364" y="691706"/>
                    <a:pt x="747522" y="713613"/>
                    <a:pt x="847916" y="658844"/>
                  </a:cubicBezTo>
                  <a:cubicBezTo>
                    <a:pt x="940975" y="607981"/>
                    <a:pt x="987362" y="486728"/>
                    <a:pt x="952214" y="385763"/>
                  </a:cubicBezTo>
                  <a:cubicBezTo>
                    <a:pt x="919067" y="290417"/>
                    <a:pt x="826103" y="225838"/>
                    <a:pt x="727615" y="229743"/>
                  </a:cubicBezTo>
                  <a:cubicBezTo>
                    <a:pt x="623792" y="233839"/>
                    <a:pt x="535400" y="302514"/>
                    <a:pt x="513398" y="403670"/>
                  </a:cubicBezTo>
                  <a:cubicBezTo>
                    <a:pt x="504825" y="443294"/>
                    <a:pt x="487204" y="473297"/>
                    <a:pt x="459772" y="500348"/>
                  </a:cubicBezTo>
                  <a:cubicBezTo>
                    <a:pt x="451866" y="508159"/>
                    <a:pt x="445103" y="517017"/>
                    <a:pt x="437674" y="525304"/>
                  </a:cubicBezTo>
                  <a:cubicBezTo>
                    <a:pt x="415195" y="550259"/>
                    <a:pt x="392716" y="575215"/>
                    <a:pt x="365665" y="605219"/>
                  </a:cubicBezTo>
                  <a:cubicBezTo>
                    <a:pt x="365665" y="544830"/>
                    <a:pt x="365665" y="491395"/>
                    <a:pt x="365665" y="437483"/>
                  </a:cubicBezTo>
                  <a:cubicBezTo>
                    <a:pt x="350139" y="437483"/>
                    <a:pt x="336995" y="437483"/>
                    <a:pt x="320612" y="437483"/>
                  </a:cubicBezTo>
                  <a:cubicBezTo>
                    <a:pt x="320612" y="506254"/>
                    <a:pt x="320612" y="573881"/>
                    <a:pt x="320612" y="641509"/>
                  </a:cubicBezTo>
                  <a:cubicBezTo>
                    <a:pt x="303562" y="641509"/>
                    <a:pt x="289846" y="641509"/>
                    <a:pt x="274130" y="641509"/>
                  </a:cubicBezTo>
                  <a:cubicBezTo>
                    <a:pt x="274130" y="588264"/>
                    <a:pt x="274130" y="536924"/>
                    <a:pt x="274130" y="484442"/>
                  </a:cubicBezTo>
                  <a:cubicBezTo>
                    <a:pt x="258223" y="484442"/>
                    <a:pt x="244316" y="484442"/>
                    <a:pt x="228029" y="484442"/>
                  </a:cubicBezTo>
                  <a:cubicBezTo>
                    <a:pt x="228029" y="537305"/>
                    <a:pt x="228029" y="589217"/>
                    <a:pt x="228029" y="641604"/>
                  </a:cubicBezTo>
                  <a:cubicBezTo>
                    <a:pt x="211741" y="641604"/>
                    <a:pt x="198120" y="641604"/>
                    <a:pt x="181451" y="641604"/>
                  </a:cubicBezTo>
                  <a:cubicBezTo>
                    <a:pt x="181451" y="610838"/>
                    <a:pt x="181451" y="581978"/>
                    <a:pt x="181451" y="552926"/>
                  </a:cubicBezTo>
                  <a:cubicBezTo>
                    <a:pt x="165354" y="552926"/>
                    <a:pt x="152210" y="552926"/>
                    <a:pt x="136589" y="552926"/>
                  </a:cubicBezTo>
                  <a:cubicBezTo>
                    <a:pt x="136589" y="583216"/>
                    <a:pt x="136589" y="612172"/>
                    <a:pt x="136589" y="642176"/>
                  </a:cubicBezTo>
                  <a:cubicBezTo>
                    <a:pt x="120206" y="643128"/>
                    <a:pt x="106204" y="643985"/>
                    <a:pt x="91345" y="644843"/>
                  </a:cubicBezTo>
                  <a:cubicBezTo>
                    <a:pt x="91345" y="659797"/>
                    <a:pt x="91345" y="673608"/>
                    <a:pt x="91345" y="689324"/>
                  </a:cubicBezTo>
                  <a:cubicBezTo>
                    <a:pt x="177451" y="689324"/>
                    <a:pt x="262223" y="689610"/>
                    <a:pt x="346901" y="688658"/>
                  </a:cubicBezTo>
                  <a:cubicBezTo>
                    <a:pt x="353663" y="688562"/>
                    <a:pt x="361569" y="680657"/>
                    <a:pt x="366903" y="674656"/>
                  </a:cubicBezTo>
                  <a:cubicBezTo>
                    <a:pt x="413861" y="621983"/>
                    <a:pt x="460248" y="569024"/>
                    <a:pt x="506063" y="517017"/>
                  </a:cubicBezTo>
                  <a:close/>
                  <a:moveTo>
                    <a:pt x="180689" y="503492"/>
                  </a:moveTo>
                  <a:cubicBezTo>
                    <a:pt x="180689" y="350330"/>
                    <a:pt x="180689" y="198787"/>
                    <a:pt x="180689" y="47149"/>
                  </a:cubicBezTo>
                  <a:cubicBezTo>
                    <a:pt x="134588" y="47149"/>
                    <a:pt x="90583" y="47149"/>
                    <a:pt x="46387" y="47149"/>
                  </a:cubicBezTo>
                  <a:cubicBezTo>
                    <a:pt x="46387" y="199835"/>
                    <a:pt x="46387" y="350996"/>
                    <a:pt x="46387" y="503492"/>
                  </a:cubicBezTo>
                  <a:cubicBezTo>
                    <a:pt x="91821" y="503492"/>
                    <a:pt x="135731" y="503492"/>
                    <a:pt x="180689" y="503492"/>
                  </a:cubicBezTo>
                  <a:close/>
                  <a:moveTo>
                    <a:pt x="594265" y="70485"/>
                  </a:moveTo>
                  <a:cubicBezTo>
                    <a:pt x="471107" y="70485"/>
                    <a:pt x="350234" y="70485"/>
                    <a:pt x="229362" y="70485"/>
                  </a:cubicBezTo>
                  <a:cubicBezTo>
                    <a:pt x="229362" y="85534"/>
                    <a:pt x="229362" y="98679"/>
                    <a:pt x="229362" y="112967"/>
                  </a:cubicBezTo>
                  <a:cubicBezTo>
                    <a:pt x="351473" y="112967"/>
                    <a:pt x="472250" y="112967"/>
                    <a:pt x="594265" y="112967"/>
                  </a:cubicBezTo>
                  <a:cubicBezTo>
                    <a:pt x="594265" y="98203"/>
                    <a:pt x="594265" y="85058"/>
                    <a:pt x="594265" y="70485"/>
                  </a:cubicBezTo>
                  <a:close/>
                  <a:moveTo>
                    <a:pt x="594074" y="161830"/>
                  </a:moveTo>
                  <a:cubicBezTo>
                    <a:pt x="501872" y="161830"/>
                    <a:pt x="412147" y="161830"/>
                    <a:pt x="323088" y="161830"/>
                  </a:cubicBezTo>
                  <a:cubicBezTo>
                    <a:pt x="323088" y="177546"/>
                    <a:pt x="323088" y="191262"/>
                    <a:pt x="323088" y="205359"/>
                  </a:cubicBezTo>
                  <a:cubicBezTo>
                    <a:pt x="414433" y="205359"/>
                    <a:pt x="503492" y="205359"/>
                    <a:pt x="594074" y="205359"/>
                  </a:cubicBezTo>
                  <a:cubicBezTo>
                    <a:pt x="594074" y="190310"/>
                    <a:pt x="594074" y="176498"/>
                    <a:pt x="594074" y="161830"/>
                  </a:cubicBezTo>
                  <a:close/>
                  <a:moveTo>
                    <a:pt x="503396" y="255080"/>
                  </a:moveTo>
                  <a:cubicBezTo>
                    <a:pt x="441674" y="255080"/>
                    <a:pt x="382143" y="255080"/>
                    <a:pt x="322802" y="255080"/>
                  </a:cubicBezTo>
                  <a:cubicBezTo>
                    <a:pt x="322802" y="270320"/>
                    <a:pt x="322802" y="283274"/>
                    <a:pt x="322802" y="296132"/>
                  </a:cubicBezTo>
                  <a:cubicBezTo>
                    <a:pt x="384238" y="296132"/>
                    <a:pt x="443770" y="296132"/>
                    <a:pt x="503396" y="296132"/>
                  </a:cubicBezTo>
                  <a:cubicBezTo>
                    <a:pt x="503396" y="281750"/>
                    <a:pt x="503396" y="269272"/>
                    <a:pt x="503396" y="255080"/>
                  </a:cubicBezTo>
                  <a:close/>
                  <a:moveTo>
                    <a:pt x="228886" y="204692"/>
                  </a:moveTo>
                  <a:cubicBezTo>
                    <a:pt x="245174" y="204692"/>
                    <a:pt x="259556" y="204692"/>
                    <a:pt x="272987" y="204692"/>
                  </a:cubicBezTo>
                  <a:cubicBezTo>
                    <a:pt x="272987" y="188881"/>
                    <a:pt x="272987" y="174974"/>
                    <a:pt x="272987" y="161354"/>
                  </a:cubicBezTo>
                  <a:cubicBezTo>
                    <a:pt x="257366" y="161354"/>
                    <a:pt x="243459" y="161354"/>
                    <a:pt x="228886" y="161354"/>
                  </a:cubicBezTo>
                  <a:cubicBezTo>
                    <a:pt x="228886" y="176117"/>
                    <a:pt x="228886" y="189357"/>
                    <a:pt x="228886" y="204692"/>
                  </a:cubicBezTo>
                  <a:close/>
                  <a:moveTo>
                    <a:pt x="734663" y="89059"/>
                  </a:moveTo>
                  <a:cubicBezTo>
                    <a:pt x="750856" y="89059"/>
                    <a:pt x="764667" y="89059"/>
                    <a:pt x="778574" y="89059"/>
                  </a:cubicBezTo>
                  <a:cubicBezTo>
                    <a:pt x="778574" y="73628"/>
                    <a:pt x="778574" y="60008"/>
                    <a:pt x="778574" y="47435"/>
                  </a:cubicBezTo>
                  <a:cubicBezTo>
                    <a:pt x="762762" y="47435"/>
                    <a:pt x="748951" y="47435"/>
                    <a:pt x="734663" y="47435"/>
                  </a:cubicBezTo>
                  <a:cubicBezTo>
                    <a:pt x="734663" y="61817"/>
                    <a:pt x="734663" y="74200"/>
                    <a:pt x="734663" y="89059"/>
                  </a:cubicBezTo>
                  <a:close/>
                  <a:moveTo>
                    <a:pt x="272891" y="296799"/>
                  </a:moveTo>
                  <a:cubicBezTo>
                    <a:pt x="272891" y="281940"/>
                    <a:pt x="272891" y="268319"/>
                    <a:pt x="272891" y="254794"/>
                  </a:cubicBezTo>
                  <a:cubicBezTo>
                    <a:pt x="257175" y="254794"/>
                    <a:pt x="243459" y="254794"/>
                    <a:pt x="229267" y="254794"/>
                  </a:cubicBezTo>
                  <a:cubicBezTo>
                    <a:pt x="229267" y="269748"/>
                    <a:pt x="229267" y="282893"/>
                    <a:pt x="229267" y="296799"/>
                  </a:cubicBezTo>
                  <a:cubicBezTo>
                    <a:pt x="244412" y="296799"/>
                    <a:pt x="258223" y="296799"/>
                    <a:pt x="272891" y="296799"/>
                  </a:cubicBezTo>
                  <a:close/>
                  <a:moveTo>
                    <a:pt x="870014" y="89344"/>
                  </a:moveTo>
                  <a:cubicBezTo>
                    <a:pt x="870014" y="74390"/>
                    <a:pt x="870014" y="60770"/>
                    <a:pt x="870014" y="47530"/>
                  </a:cubicBezTo>
                  <a:cubicBezTo>
                    <a:pt x="854583" y="47530"/>
                    <a:pt x="840867" y="47530"/>
                    <a:pt x="827818" y="47530"/>
                  </a:cubicBezTo>
                  <a:cubicBezTo>
                    <a:pt x="827818" y="62484"/>
                    <a:pt x="827818" y="75533"/>
                    <a:pt x="827818" y="89344"/>
                  </a:cubicBezTo>
                  <a:cubicBezTo>
                    <a:pt x="842772" y="89344"/>
                    <a:pt x="855821" y="89344"/>
                    <a:pt x="870014" y="89344"/>
                  </a:cubicBezTo>
                  <a:close/>
                  <a:moveTo>
                    <a:pt x="919829" y="46768"/>
                  </a:moveTo>
                  <a:cubicBezTo>
                    <a:pt x="919829" y="61913"/>
                    <a:pt x="919829" y="74962"/>
                    <a:pt x="919829" y="88678"/>
                  </a:cubicBezTo>
                  <a:cubicBezTo>
                    <a:pt x="934593" y="88678"/>
                    <a:pt x="948119" y="88678"/>
                    <a:pt x="962216" y="88678"/>
                  </a:cubicBezTo>
                  <a:cubicBezTo>
                    <a:pt x="962216" y="73724"/>
                    <a:pt x="962216" y="60770"/>
                    <a:pt x="962216" y="46768"/>
                  </a:cubicBezTo>
                  <a:cubicBezTo>
                    <a:pt x="947833" y="46768"/>
                    <a:pt x="934784" y="46768"/>
                    <a:pt x="919829" y="4676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116" name="任意多边形: 形状 115"/>
            <p:cNvSpPr/>
            <p:nvPr/>
          </p:nvSpPr>
          <p:spPr>
            <a:xfrm>
              <a:off x="8468490" y="2884056"/>
              <a:ext cx="642069" cy="365093"/>
            </a:xfrm>
            <a:custGeom>
              <a:avLst/>
              <a:gdLst>
                <a:gd name="connsiteX0" fmla="*/ 249735 w 642069"/>
                <a:gd name="connsiteY0" fmla="*/ 0 h 365093"/>
                <a:gd name="connsiteX1" fmla="*/ 296121 w 642069"/>
                <a:gd name="connsiteY1" fmla="*/ 0 h 365093"/>
                <a:gd name="connsiteX2" fmla="*/ 296121 w 642069"/>
                <a:gd name="connsiteY2" fmla="*/ 88963 h 365093"/>
                <a:gd name="connsiteX3" fmla="*/ 341937 w 642069"/>
                <a:gd name="connsiteY3" fmla="*/ 88963 h 365093"/>
                <a:gd name="connsiteX4" fmla="*/ 341937 w 642069"/>
                <a:gd name="connsiteY4" fmla="*/ 1048 h 365093"/>
                <a:gd name="connsiteX5" fmla="*/ 388323 w 642069"/>
                <a:gd name="connsiteY5" fmla="*/ 1048 h 365093"/>
                <a:gd name="connsiteX6" fmla="*/ 388323 w 642069"/>
                <a:gd name="connsiteY6" fmla="*/ 275368 h 365093"/>
                <a:gd name="connsiteX7" fmla="*/ 550439 w 642069"/>
                <a:gd name="connsiteY7" fmla="*/ 275463 h 365093"/>
                <a:gd name="connsiteX8" fmla="*/ 633783 w 642069"/>
                <a:gd name="connsiteY8" fmla="*/ 331565 h 365093"/>
                <a:gd name="connsiteX9" fmla="*/ 642069 w 642069"/>
                <a:gd name="connsiteY9" fmla="*/ 365093 h 365093"/>
                <a:gd name="connsiteX10" fmla="*/ 561 w 642069"/>
                <a:gd name="connsiteY10" fmla="*/ 365093 h 365093"/>
                <a:gd name="connsiteX11" fmla="*/ 81237 w 642069"/>
                <a:gd name="connsiteY11" fmla="*/ 275558 h 365093"/>
                <a:gd name="connsiteX12" fmla="*/ 221636 w 642069"/>
                <a:gd name="connsiteY12" fmla="*/ 275177 h 365093"/>
                <a:gd name="connsiteX13" fmla="*/ 249830 w 642069"/>
                <a:gd name="connsiteY13" fmla="*/ 275177 h 365093"/>
                <a:gd name="connsiteX14" fmla="*/ 249735 w 642069"/>
                <a:gd name="connsiteY14" fmla="*/ 0 h 365093"/>
                <a:gd name="connsiteX15" fmla="*/ 296598 w 642069"/>
                <a:gd name="connsiteY15" fmla="*/ 273463 h 365093"/>
                <a:gd name="connsiteX16" fmla="*/ 342413 w 642069"/>
                <a:gd name="connsiteY16" fmla="*/ 273463 h 365093"/>
                <a:gd name="connsiteX17" fmla="*/ 342318 w 642069"/>
                <a:gd name="connsiteY17" fmla="*/ 148590 h 365093"/>
                <a:gd name="connsiteX18" fmla="*/ 340508 w 642069"/>
                <a:gd name="connsiteY18" fmla="*/ 138875 h 365093"/>
                <a:gd name="connsiteX19" fmla="*/ 296598 w 642069"/>
                <a:gd name="connsiteY19" fmla="*/ 138875 h 365093"/>
                <a:gd name="connsiteX20" fmla="*/ 296598 w 642069"/>
                <a:gd name="connsiteY20" fmla="*/ 158972 h 365093"/>
                <a:gd name="connsiteX21" fmla="*/ 296598 w 642069"/>
                <a:gd name="connsiteY21" fmla="*/ 273463 h 36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42069" h="365093">
                  <a:moveTo>
                    <a:pt x="249735" y="0"/>
                  </a:moveTo>
                  <a:cubicBezTo>
                    <a:pt x="266975" y="0"/>
                    <a:pt x="280215" y="0"/>
                    <a:pt x="296121" y="0"/>
                  </a:cubicBezTo>
                  <a:cubicBezTo>
                    <a:pt x="296121" y="29718"/>
                    <a:pt x="296121" y="58674"/>
                    <a:pt x="296121" y="88963"/>
                  </a:cubicBezTo>
                  <a:cubicBezTo>
                    <a:pt x="312504" y="88963"/>
                    <a:pt x="326316" y="88963"/>
                    <a:pt x="341937" y="88963"/>
                  </a:cubicBezTo>
                  <a:cubicBezTo>
                    <a:pt x="341937" y="59627"/>
                    <a:pt x="341937" y="31337"/>
                    <a:pt x="341937" y="1048"/>
                  </a:cubicBezTo>
                  <a:cubicBezTo>
                    <a:pt x="357462" y="1048"/>
                    <a:pt x="371178" y="1048"/>
                    <a:pt x="388323" y="1048"/>
                  </a:cubicBezTo>
                  <a:cubicBezTo>
                    <a:pt x="388323" y="91345"/>
                    <a:pt x="388323" y="181927"/>
                    <a:pt x="388323" y="275368"/>
                  </a:cubicBezTo>
                  <a:cubicBezTo>
                    <a:pt x="444521" y="275368"/>
                    <a:pt x="497480" y="274987"/>
                    <a:pt x="550439" y="275463"/>
                  </a:cubicBezTo>
                  <a:cubicBezTo>
                    <a:pt x="590158" y="275844"/>
                    <a:pt x="617971" y="295561"/>
                    <a:pt x="633783" y="331565"/>
                  </a:cubicBezTo>
                  <a:cubicBezTo>
                    <a:pt x="638069" y="341376"/>
                    <a:pt x="639117" y="352520"/>
                    <a:pt x="642069" y="365093"/>
                  </a:cubicBezTo>
                  <a:cubicBezTo>
                    <a:pt x="426138" y="365093"/>
                    <a:pt x="213254" y="365093"/>
                    <a:pt x="561" y="365093"/>
                  </a:cubicBezTo>
                  <a:cubicBezTo>
                    <a:pt x="-5821" y="317849"/>
                    <a:pt x="43614" y="275558"/>
                    <a:pt x="81237" y="275558"/>
                  </a:cubicBezTo>
                  <a:cubicBezTo>
                    <a:pt x="128005" y="275463"/>
                    <a:pt x="174868" y="275273"/>
                    <a:pt x="221636" y="275177"/>
                  </a:cubicBezTo>
                  <a:cubicBezTo>
                    <a:pt x="230208" y="275177"/>
                    <a:pt x="238781" y="275177"/>
                    <a:pt x="249830" y="275177"/>
                  </a:cubicBezTo>
                  <a:cubicBezTo>
                    <a:pt x="249735" y="182880"/>
                    <a:pt x="249735" y="92773"/>
                    <a:pt x="249735" y="0"/>
                  </a:cubicBezTo>
                  <a:close/>
                  <a:moveTo>
                    <a:pt x="296598" y="273463"/>
                  </a:moveTo>
                  <a:cubicBezTo>
                    <a:pt x="313838" y="273463"/>
                    <a:pt x="327554" y="273463"/>
                    <a:pt x="342413" y="273463"/>
                  </a:cubicBezTo>
                  <a:cubicBezTo>
                    <a:pt x="342413" y="230600"/>
                    <a:pt x="342413" y="189643"/>
                    <a:pt x="342318" y="148590"/>
                  </a:cubicBezTo>
                  <a:cubicBezTo>
                    <a:pt x="342318" y="145637"/>
                    <a:pt x="341270" y="142589"/>
                    <a:pt x="340508" y="138875"/>
                  </a:cubicBezTo>
                  <a:cubicBezTo>
                    <a:pt x="326125" y="138875"/>
                    <a:pt x="312409" y="138875"/>
                    <a:pt x="296598" y="138875"/>
                  </a:cubicBezTo>
                  <a:cubicBezTo>
                    <a:pt x="296598" y="146590"/>
                    <a:pt x="296598" y="152781"/>
                    <a:pt x="296598" y="158972"/>
                  </a:cubicBezTo>
                  <a:cubicBezTo>
                    <a:pt x="296598" y="196787"/>
                    <a:pt x="296598" y="234601"/>
                    <a:pt x="296598" y="27346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117" name="任意多边形: 形状 116"/>
            <p:cNvSpPr/>
            <p:nvPr/>
          </p:nvSpPr>
          <p:spPr>
            <a:xfrm>
              <a:off x="8238123" y="1945844"/>
              <a:ext cx="1101470" cy="43243"/>
            </a:xfrm>
            <a:custGeom>
              <a:avLst/>
              <a:gdLst>
                <a:gd name="connsiteX0" fmla="*/ 0 w 1101470"/>
                <a:gd name="connsiteY0" fmla="*/ 43244 h 43243"/>
                <a:gd name="connsiteX1" fmla="*/ 0 w 1101470"/>
                <a:gd name="connsiteY1" fmla="*/ 0 h 43243"/>
                <a:gd name="connsiteX2" fmla="*/ 1101471 w 1101470"/>
                <a:gd name="connsiteY2" fmla="*/ 0 h 43243"/>
                <a:gd name="connsiteX3" fmla="*/ 1101471 w 1101470"/>
                <a:gd name="connsiteY3" fmla="*/ 43244 h 43243"/>
                <a:gd name="connsiteX4" fmla="*/ 0 w 1101470"/>
                <a:gd name="connsiteY4" fmla="*/ 43244 h 43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1470" h="43243">
                  <a:moveTo>
                    <a:pt x="0" y="43244"/>
                  </a:moveTo>
                  <a:cubicBezTo>
                    <a:pt x="0" y="27813"/>
                    <a:pt x="0" y="14573"/>
                    <a:pt x="0" y="0"/>
                  </a:cubicBezTo>
                  <a:cubicBezTo>
                    <a:pt x="367284" y="0"/>
                    <a:pt x="733425" y="0"/>
                    <a:pt x="1101471" y="0"/>
                  </a:cubicBezTo>
                  <a:cubicBezTo>
                    <a:pt x="1101471" y="13716"/>
                    <a:pt x="1101471" y="27527"/>
                    <a:pt x="1101471" y="43244"/>
                  </a:cubicBezTo>
                  <a:cubicBezTo>
                    <a:pt x="735235" y="43244"/>
                    <a:pt x="368427" y="43244"/>
                    <a:pt x="0" y="43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118" name="任意多边形: 形状 117"/>
            <p:cNvSpPr/>
            <p:nvPr/>
          </p:nvSpPr>
          <p:spPr>
            <a:xfrm>
              <a:off x="8238313" y="2820143"/>
              <a:ext cx="1102423" cy="42005"/>
            </a:xfrm>
            <a:custGeom>
              <a:avLst/>
              <a:gdLst>
                <a:gd name="connsiteX0" fmla="*/ 1102424 w 1102423"/>
                <a:gd name="connsiteY0" fmla="*/ 0 h 42005"/>
                <a:gd name="connsiteX1" fmla="*/ 1102424 w 1102423"/>
                <a:gd name="connsiteY1" fmla="*/ 42005 h 42005"/>
                <a:gd name="connsiteX2" fmla="*/ 0 w 1102423"/>
                <a:gd name="connsiteY2" fmla="*/ 42005 h 42005"/>
                <a:gd name="connsiteX3" fmla="*/ 0 w 1102423"/>
                <a:gd name="connsiteY3" fmla="*/ 0 h 42005"/>
                <a:gd name="connsiteX4" fmla="*/ 1102424 w 1102423"/>
                <a:gd name="connsiteY4" fmla="*/ 0 h 4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2423" h="42005">
                  <a:moveTo>
                    <a:pt x="1102424" y="0"/>
                  </a:moveTo>
                  <a:cubicBezTo>
                    <a:pt x="1102424" y="14764"/>
                    <a:pt x="1102424" y="27337"/>
                    <a:pt x="1102424" y="42005"/>
                  </a:cubicBezTo>
                  <a:cubicBezTo>
                    <a:pt x="735235" y="42005"/>
                    <a:pt x="368332" y="42005"/>
                    <a:pt x="0" y="42005"/>
                  </a:cubicBezTo>
                  <a:cubicBezTo>
                    <a:pt x="0" y="28575"/>
                    <a:pt x="0" y="15431"/>
                    <a:pt x="0" y="0"/>
                  </a:cubicBezTo>
                  <a:cubicBezTo>
                    <a:pt x="366808" y="0"/>
                    <a:pt x="733616" y="0"/>
                    <a:pt x="110242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119" name="任意多边形: 形状 118"/>
            <p:cNvSpPr/>
            <p:nvPr/>
          </p:nvSpPr>
          <p:spPr>
            <a:xfrm>
              <a:off x="8927254" y="2404661"/>
              <a:ext cx="184125" cy="183357"/>
            </a:xfrm>
            <a:custGeom>
              <a:avLst/>
              <a:gdLst>
                <a:gd name="connsiteX0" fmla="*/ 92681 w 184125"/>
                <a:gd name="connsiteY0" fmla="*/ 183358 h 183357"/>
                <a:gd name="connsiteX1" fmla="*/ 3 w 184125"/>
                <a:gd name="connsiteY1" fmla="*/ 89918 h 183357"/>
                <a:gd name="connsiteX2" fmla="*/ 91252 w 184125"/>
                <a:gd name="connsiteY2" fmla="*/ 2 h 183357"/>
                <a:gd name="connsiteX3" fmla="*/ 184121 w 184125"/>
                <a:gd name="connsiteY3" fmla="*/ 90965 h 183357"/>
                <a:gd name="connsiteX4" fmla="*/ 92681 w 184125"/>
                <a:gd name="connsiteY4" fmla="*/ 183358 h 18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125" h="183357">
                  <a:moveTo>
                    <a:pt x="92681" y="183358"/>
                  </a:moveTo>
                  <a:cubicBezTo>
                    <a:pt x="39912" y="183358"/>
                    <a:pt x="-378" y="142686"/>
                    <a:pt x="3" y="89918"/>
                  </a:cubicBezTo>
                  <a:cubicBezTo>
                    <a:pt x="384" y="40197"/>
                    <a:pt x="40865" y="287"/>
                    <a:pt x="91252" y="2"/>
                  </a:cubicBezTo>
                  <a:cubicBezTo>
                    <a:pt x="142497" y="-284"/>
                    <a:pt x="183645" y="39911"/>
                    <a:pt x="184121" y="90965"/>
                  </a:cubicBezTo>
                  <a:cubicBezTo>
                    <a:pt x="184597" y="141638"/>
                    <a:pt x="143354" y="183358"/>
                    <a:pt x="92681" y="1833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120" name="任意多边形: 形状 119"/>
            <p:cNvSpPr/>
            <p:nvPr/>
          </p:nvSpPr>
          <p:spPr>
            <a:xfrm>
              <a:off x="8839531" y="2317211"/>
              <a:ext cx="157833" cy="155269"/>
            </a:xfrm>
            <a:custGeom>
              <a:avLst/>
              <a:gdLst>
                <a:gd name="connsiteX0" fmla="*/ 41910 w 157833"/>
                <a:gd name="connsiteY0" fmla="*/ 155270 h 155269"/>
                <a:gd name="connsiteX1" fmla="*/ 0 w 157833"/>
                <a:gd name="connsiteY1" fmla="*/ 155270 h 155269"/>
                <a:gd name="connsiteX2" fmla="*/ 154019 w 157833"/>
                <a:gd name="connsiteY2" fmla="*/ 12 h 155269"/>
                <a:gd name="connsiteX3" fmla="*/ 128492 w 157833"/>
                <a:gd name="connsiteY3" fmla="*/ 51542 h 155269"/>
                <a:gd name="connsiteX4" fmla="*/ 41910 w 157833"/>
                <a:gd name="connsiteY4" fmla="*/ 155270 h 15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33" h="155269">
                  <a:moveTo>
                    <a:pt x="41910" y="155270"/>
                  </a:moveTo>
                  <a:cubicBezTo>
                    <a:pt x="28099" y="155270"/>
                    <a:pt x="14097" y="155270"/>
                    <a:pt x="0" y="155270"/>
                  </a:cubicBezTo>
                  <a:cubicBezTo>
                    <a:pt x="1238" y="79451"/>
                    <a:pt x="81629" y="-1131"/>
                    <a:pt x="154019" y="12"/>
                  </a:cubicBezTo>
                  <a:cubicBezTo>
                    <a:pt x="161354" y="36778"/>
                    <a:pt x="160687" y="38302"/>
                    <a:pt x="128492" y="51542"/>
                  </a:cubicBezTo>
                  <a:cubicBezTo>
                    <a:pt x="86582" y="68878"/>
                    <a:pt x="65246" y="94310"/>
                    <a:pt x="41910" y="1552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121" name="任意多边形: 形状 120"/>
            <p:cNvSpPr/>
            <p:nvPr/>
          </p:nvSpPr>
          <p:spPr>
            <a:xfrm>
              <a:off x="8837721" y="2520010"/>
              <a:ext cx="159421" cy="155930"/>
            </a:xfrm>
            <a:custGeom>
              <a:avLst/>
              <a:gdLst>
                <a:gd name="connsiteX0" fmla="*/ 45149 w 159421"/>
                <a:gd name="connsiteY0" fmla="*/ 0 h 155930"/>
                <a:gd name="connsiteX1" fmla="*/ 146304 w 159421"/>
                <a:gd name="connsiteY1" fmla="*/ 109919 h 155930"/>
                <a:gd name="connsiteX2" fmla="*/ 158401 w 159421"/>
                <a:gd name="connsiteY2" fmla="*/ 128016 h 155930"/>
                <a:gd name="connsiteX3" fmla="*/ 158687 w 159421"/>
                <a:gd name="connsiteY3" fmla="*/ 146780 h 155930"/>
                <a:gd name="connsiteX4" fmla="*/ 157353 w 159421"/>
                <a:gd name="connsiteY4" fmla="*/ 155924 h 155930"/>
                <a:gd name="connsiteX5" fmla="*/ 0 w 159421"/>
                <a:gd name="connsiteY5" fmla="*/ 0 h 155930"/>
                <a:gd name="connsiteX6" fmla="*/ 22765 w 159421"/>
                <a:gd name="connsiteY6" fmla="*/ 0 h 155930"/>
                <a:gd name="connsiteX7" fmla="*/ 45149 w 159421"/>
                <a:gd name="connsiteY7" fmla="*/ 0 h 155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9421" h="155930">
                  <a:moveTo>
                    <a:pt x="45149" y="0"/>
                  </a:moveTo>
                  <a:cubicBezTo>
                    <a:pt x="59817" y="56960"/>
                    <a:pt x="92488" y="92964"/>
                    <a:pt x="146304" y="109919"/>
                  </a:cubicBezTo>
                  <a:cubicBezTo>
                    <a:pt x="151828" y="111633"/>
                    <a:pt x="156020" y="121253"/>
                    <a:pt x="158401" y="128016"/>
                  </a:cubicBezTo>
                  <a:cubicBezTo>
                    <a:pt x="160401" y="133636"/>
                    <a:pt x="158877" y="140494"/>
                    <a:pt x="158687" y="146780"/>
                  </a:cubicBezTo>
                  <a:cubicBezTo>
                    <a:pt x="158591" y="149828"/>
                    <a:pt x="157829" y="152971"/>
                    <a:pt x="157353" y="155924"/>
                  </a:cubicBezTo>
                  <a:cubicBezTo>
                    <a:pt x="85344" y="156686"/>
                    <a:pt x="13716" y="86963"/>
                    <a:pt x="0" y="0"/>
                  </a:cubicBezTo>
                  <a:cubicBezTo>
                    <a:pt x="8001" y="0"/>
                    <a:pt x="15335" y="0"/>
                    <a:pt x="22765" y="0"/>
                  </a:cubicBezTo>
                  <a:cubicBezTo>
                    <a:pt x="29813" y="0"/>
                    <a:pt x="36766" y="0"/>
                    <a:pt x="45149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122" name="任意多边形: 形状 121"/>
            <p:cNvSpPr/>
            <p:nvPr/>
          </p:nvSpPr>
          <p:spPr>
            <a:xfrm>
              <a:off x="9041567" y="2518681"/>
              <a:ext cx="156866" cy="158396"/>
            </a:xfrm>
            <a:custGeom>
              <a:avLst/>
              <a:gdLst>
                <a:gd name="connsiteX0" fmla="*/ 85 w 156866"/>
                <a:gd name="connsiteY0" fmla="*/ 114296 h 158396"/>
                <a:gd name="connsiteX1" fmla="*/ 110384 w 156866"/>
                <a:gd name="connsiteY1" fmla="*/ 13997 h 158396"/>
                <a:gd name="connsiteX2" fmla="*/ 156866 w 156866"/>
                <a:gd name="connsiteY2" fmla="*/ 1901 h 158396"/>
                <a:gd name="connsiteX3" fmla="*/ 1418 w 156866"/>
                <a:gd name="connsiteY3" fmla="*/ 158396 h 158396"/>
                <a:gd name="connsiteX4" fmla="*/ 85 w 156866"/>
                <a:gd name="connsiteY4" fmla="*/ 146871 h 158396"/>
                <a:gd name="connsiteX5" fmla="*/ 85 w 156866"/>
                <a:gd name="connsiteY5" fmla="*/ 114296 h 158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866" h="158396">
                  <a:moveTo>
                    <a:pt x="85" y="114296"/>
                  </a:moveTo>
                  <a:cubicBezTo>
                    <a:pt x="56282" y="99818"/>
                    <a:pt x="92858" y="68099"/>
                    <a:pt x="110384" y="13997"/>
                  </a:cubicBezTo>
                  <a:cubicBezTo>
                    <a:pt x="118576" y="-11339"/>
                    <a:pt x="141055" y="6377"/>
                    <a:pt x="156866" y="1901"/>
                  </a:cubicBezTo>
                  <a:cubicBezTo>
                    <a:pt x="156104" y="76958"/>
                    <a:pt x="79904" y="152967"/>
                    <a:pt x="1418" y="158396"/>
                  </a:cubicBezTo>
                  <a:cubicBezTo>
                    <a:pt x="942" y="154586"/>
                    <a:pt x="180" y="150681"/>
                    <a:pt x="85" y="146871"/>
                  </a:cubicBezTo>
                  <a:cubicBezTo>
                    <a:pt x="-106" y="136584"/>
                    <a:pt x="85" y="126297"/>
                    <a:pt x="85" y="11429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123" name="任意多边形: 形状 122"/>
            <p:cNvSpPr/>
            <p:nvPr/>
          </p:nvSpPr>
          <p:spPr>
            <a:xfrm>
              <a:off x="9041555" y="2315985"/>
              <a:ext cx="157830" cy="156209"/>
            </a:xfrm>
            <a:custGeom>
              <a:avLst/>
              <a:gdLst>
                <a:gd name="connsiteX0" fmla="*/ 1906 w 157830"/>
                <a:gd name="connsiteY0" fmla="*/ 0 h 156209"/>
                <a:gd name="connsiteX1" fmla="*/ 157831 w 157830"/>
                <a:gd name="connsiteY1" fmla="*/ 156210 h 156209"/>
                <a:gd name="connsiteX2" fmla="*/ 121159 w 157830"/>
                <a:gd name="connsiteY2" fmla="*/ 156210 h 156209"/>
                <a:gd name="connsiteX3" fmla="*/ 70105 w 157830"/>
                <a:gd name="connsiteY3" fmla="*/ 80010 h 156209"/>
                <a:gd name="connsiteX4" fmla="*/ 30958 w 157830"/>
                <a:gd name="connsiteY4" fmla="*/ 54197 h 156209"/>
                <a:gd name="connsiteX5" fmla="*/ 1906 w 157830"/>
                <a:gd name="connsiteY5" fmla="*/ 0 h 15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830" h="156209">
                  <a:moveTo>
                    <a:pt x="1906" y="0"/>
                  </a:moveTo>
                  <a:cubicBezTo>
                    <a:pt x="80678" y="5810"/>
                    <a:pt x="153163" y="78581"/>
                    <a:pt x="157831" y="156210"/>
                  </a:cubicBezTo>
                  <a:cubicBezTo>
                    <a:pt x="143734" y="156210"/>
                    <a:pt x="129732" y="156210"/>
                    <a:pt x="121159" y="156210"/>
                  </a:cubicBezTo>
                  <a:cubicBezTo>
                    <a:pt x="103157" y="128873"/>
                    <a:pt x="88584" y="102870"/>
                    <a:pt x="70105" y="80010"/>
                  </a:cubicBezTo>
                  <a:cubicBezTo>
                    <a:pt x="60676" y="68390"/>
                    <a:pt x="45055" y="60770"/>
                    <a:pt x="30958" y="54197"/>
                  </a:cubicBezTo>
                  <a:cubicBezTo>
                    <a:pt x="-1999" y="39052"/>
                    <a:pt x="-2380" y="39719"/>
                    <a:pt x="1906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124" name="任意多边形: 形状 123"/>
            <p:cNvSpPr/>
            <p:nvPr/>
          </p:nvSpPr>
          <p:spPr>
            <a:xfrm>
              <a:off x="8376330" y="2130533"/>
              <a:ext cx="43624" cy="89058"/>
            </a:xfrm>
            <a:custGeom>
              <a:avLst/>
              <a:gdLst>
                <a:gd name="connsiteX0" fmla="*/ 43625 w 43624"/>
                <a:gd name="connsiteY0" fmla="*/ 89059 h 89058"/>
                <a:gd name="connsiteX1" fmla="*/ 0 w 43624"/>
                <a:gd name="connsiteY1" fmla="*/ 89059 h 89058"/>
                <a:gd name="connsiteX2" fmla="*/ 0 w 43624"/>
                <a:gd name="connsiteY2" fmla="*/ 0 h 89058"/>
                <a:gd name="connsiteX3" fmla="*/ 43625 w 43624"/>
                <a:gd name="connsiteY3" fmla="*/ 0 h 89058"/>
                <a:gd name="connsiteX4" fmla="*/ 43625 w 43624"/>
                <a:gd name="connsiteY4" fmla="*/ 89059 h 89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624" h="89058">
                  <a:moveTo>
                    <a:pt x="43625" y="89059"/>
                  </a:moveTo>
                  <a:cubicBezTo>
                    <a:pt x="28861" y="89059"/>
                    <a:pt x="15049" y="89059"/>
                    <a:pt x="0" y="89059"/>
                  </a:cubicBezTo>
                  <a:cubicBezTo>
                    <a:pt x="0" y="59246"/>
                    <a:pt x="0" y="30480"/>
                    <a:pt x="0" y="0"/>
                  </a:cubicBezTo>
                  <a:cubicBezTo>
                    <a:pt x="14288" y="0"/>
                    <a:pt x="28004" y="0"/>
                    <a:pt x="43625" y="0"/>
                  </a:cubicBezTo>
                  <a:cubicBezTo>
                    <a:pt x="43625" y="28670"/>
                    <a:pt x="43625" y="57341"/>
                    <a:pt x="43625" y="8905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125" name="任意多边形: 形状 124"/>
            <p:cNvSpPr/>
            <p:nvPr/>
          </p:nvSpPr>
          <p:spPr>
            <a:xfrm>
              <a:off x="8376235" y="2267598"/>
              <a:ext cx="43815" cy="89154"/>
            </a:xfrm>
            <a:custGeom>
              <a:avLst/>
              <a:gdLst>
                <a:gd name="connsiteX0" fmla="*/ 0 w 43815"/>
                <a:gd name="connsiteY0" fmla="*/ 0 h 89154"/>
                <a:gd name="connsiteX1" fmla="*/ 43815 w 43815"/>
                <a:gd name="connsiteY1" fmla="*/ 0 h 89154"/>
                <a:gd name="connsiteX2" fmla="*/ 43815 w 43815"/>
                <a:gd name="connsiteY2" fmla="*/ 89154 h 89154"/>
                <a:gd name="connsiteX3" fmla="*/ 0 w 43815"/>
                <a:gd name="connsiteY3" fmla="*/ 89154 h 89154"/>
                <a:gd name="connsiteX4" fmla="*/ 0 w 43815"/>
                <a:gd name="connsiteY4" fmla="*/ 0 h 8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815" h="89154">
                  <a:moveTo>
                    <a:pt x="0" y="0"/>
                  </a:moveTo>
                  <a:cubicBezTo>
                    <a:pt x="15526" y="0"/>
                    <a:pt x="28861" y="0"/>
                    <a:pt x="43815" y="0"/>
                  </a:cubicBezTo>
                  <a:cubicBezTo>
                    <a:pt x="43815" y="29718"/>
                    <a:pt x="43815" y="58483"/>
                    <a:pt x="43815" y="89154"/>
                  </a:cubicBezTo>
                  <a:cubicBezTo>
                    <a:pt x="29908" y="89154"/>
                    <a:pt x="15621" y="89154"/>
                    <a:pt x="0" y="89154"/>
                  </a:cubicBezTo>
                  <a:cubicBezTo>
                    <a:pt x="0" y="60008"/>
                    <a:pt x="0" y="31242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126" name="任意多边形: 形状 125"/>
            <p:cNvSpPr/>
            <p:nvPr/>
          </p:nvSpPr>
          <p:spPr>
            <a:xfrm>
              <a:off x="8376807" y="2405806"/>
              <a:ext cx="43529" cy="89249"/>
            </a:xfrm>
            <a:custGeom>
              <a:avLst/>
              <a:gdLst>
                <a:gd name="connsiteX0" fmla="*/ 0 w 43529"/>
                <a:gd name="connsiteY0" fmla="*/ 0 h 89249"/>
                <a:gd name="connsiteX1" fmla="*/ 43529 w 43529"/>
                <a:gd name="connsiteY1" fmla="*/ 0 h 89249"/>
                <a:gd name="connsiteX2" fmla="*/ 43529 w 43529"/>
                <a:gd name="connsiteY2" fmla="*/ 89249 h 89249"/>
                <a:gd name="connsiteX3" fmla="*/ 0 w 43529"/>
                <a:gd name="connsiteY3" fmla="*/ 89249 h 89249"/>
                <a:gd name="connsiteX4" fmla="*/ 0 w 43529"/>
                <a:gd name="connsiteY4" fmla="*/ 0 h 89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529" h="89249">
                  <a:moveTo>
                    <a:pt x="0" y="0"/>
                  </a:moveTo>
                  <a:cubicBezTo>
                    <a:pt x="14573" y="0"/>
                    <a:pt x="28385" y="0"/>
                    <a:pt x="43529" y="0"/>
                  </a:cubicBezTo>
                  <a:cubicBezTo>
                    <a:pt x="43529" y="30004"/>
                    <a:pt x="43529" y="58865"/>
                    <a:pt x="43529" y="89249"/>
                  </a:cubicBezTo>
                  <a:cubicBezTo>
                    <a:pt x="29337" y="89249"/>
                    <a:pt x="15526" y="89249"/>
                    <a:pt x="0" y="89249"/>
                  </a:cubicBezTo>
                  <a:cubicBezTo>
                    <a:pt x="0" y="60293"/>
                    <a:pt x="0" y="30861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500360" y="3092133"/>
            <a:ext cx="556260" cy="395605"/>
            <a:chOff x="10553" y="9066"/>
            <a:chExt cx="944" cy="671"/>
          </a:xfrm>
          <a:gradFill>
            <a:gsLst>
              <a:gs pos="0">
                <a:srgbClr val="CFEFFE">
                  <a:alpha val="0"/>
                </a:srgbClr>
              </a:gs>
              <a:gs pos="100000">
                <a:srgbClr val="CFEFFE"/>
              </a:gs>
            </a:gsLst>
            <a:lin ang="0" scaled="0"/>
          </a:gradFill>
        </p:grpSpPr>
        <p:sp>
          <p:nvSpPr>
            <p:cNvPr id="31" name="椭圆 30"/>
            <p:cNvSpPr/>
            <p:nvPr/>
          </p:nvSpPr>
          <p:spPr>
            <a:xfrm rot="16200000" flipH="1" flipV="1">
              <a:off x="10553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2" name="椭圆 31"/>
            <p:cNvSpPr/>
            <p:nvPr/>
          </p:nvSpPr>
          <p:spPr>
            <a:xfrm rot="16200000" flipH="1" flipV="1">
              <a:off x="10553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8" name="椭圆 7"/>
            <p:cNvSpPr/>
            <p:nvPr/>
          </p:nvSpPr>
          <p:spPr>
            <a:xfrm rot="16200000" flipH="1" flipV="1">
              <a:off x="10553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4" name="椭圆 33"/>
            <p:cNvSpPr/>
            <p:nvPr/>
          </p:nvSpPr>
          <p:spPr>
            <a:xfrm rot="16200000" flipH="1" flipV="1">
              <a:off x="10553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0" name="椭圆 39"/>
            <p:cNvSpPr/>
            <p:nvPr/>
          </p:nvSpPr>
          <p:spPr>
            <a:xfrm rot="16200000" flipH="1" flipV="1">
              <a:off x="10722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0" name="椭圆 9"/>
            <p:cNvSpPr/>
            <p:nvPr/>
          </p:nvSpPr>
          <p:spPr>
            <a:xfrm rot="16200000" flipH="1" flipV="1">
              <a:off x="10722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" name="椭圆 11"/>
            <p:cNvSpPr/>
            <p:nvPr/>
          </p:nvSpPr>
          <p:spPr>
            <a:xfrm rot="16200000" flipH="1" flipV="1">
              <a:off x="10722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" name="椭圆 12"/>
            <p:cNvSpPr/>
            <p:nvPr/>
          </p:nvSpPr>
          <p:spPr>
            <a:xfrm rot="16200000" flipH="1" flipV="1">
              <a:off x="10722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5" name="椭圆 14"/>
            <p:cNvSpPr/>
            <p:nvPr/>
          </p:nvSpPr>
          <p:spPr>
            <a:xfrm rot="16200000" flipH="1" flipV="1">
              <a:off x="10891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8" name="椭圆 47"/>
            <p:cNvSpPr/>
            <p:nvPr/>
          </p:nvSpPr>
          <p:spPr>
            <a:xfrm rot="16200000" flipH="1" flipV="1">
              <a:off x="10891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1" name="椭圆 20"/>
            <p:cNvSpPr/>
            <p:nvPr/>
          </p:nvSpPr>
          <p:spPr>
            <a:xfrm rot="16200000" flipH="1" flipV="1">
              <a:off x="10891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0" name="椭圆 49"/>
            <p:cNvSpPr/>
            <p:nvPr/>
          </p:nvSpPr>
          <p:spPr>
            <a:xfrm rot="16200000" flipH="1" flipV="1">
              <a:off x="10891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4" name="椭圆 53"/>
            <p:cNvSpPr/>
            <p:nvPr/>
          </p:nvSpPr>
          <p:spPr>
            <a:xfrm rot="16200000" flipH="1" flipV="1">
              <a:off x="11059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7" name="椭圆 16"/>
            <p:cNvSpPr/>
            <p:nvPr/>
          </p:nvSpPr>
          <p:spPr>
            <a:xfrm rot="16200000" flipH="1" flipV="1">
              <a:off x="11059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6" name="椭圆 55"/>
            <p:cNvSpPr/>
            <p:nvPr/>
          </p:nvSpPr>
          <p:spPr>
            <a:xfrm rot="16200000" flipH="1" flipV="1">
              <a:off x="11059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7" name="椭圆 56"/>
            <p:cNvSpPr/>
            <p:nvPr/>
          </p:nvSpPr>
          <p:spPr>
            <a:xfrm rot="16200000" flipH="1" flipV="1">
              <a:off x="11059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1" name="椭圆 60"/>
            <p:cNvSpPr/>
            <p:nvPr/>
          </p:nvSpPr>
          <p:spPr>
            <a:xfrm rot="16200000" flipH="1" flipV="1">
              <a:off x="11228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3" name="椭圆 22"/>
            <p:cNvSpPr/>
            <p:nvPr/>
          </p:nvSpPr>
          <p:spPr>
            <a:xfrm rot="16200000" flipH="1" flipV="1">
              <a:off x="11228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9" name="椭圆 18"/>
            <p:cNvSpPr/>
            <p:nvPr/>
          </p:nvSpPr>
          <p:spPr>
            <a:xfrm rot="16200000" flipH="1" flipV="1">
              <a:off x="11228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5" name="椭圆 24"/>
            <p:cNvSpPr/>
            <p:nvPr/>
          </p:nvSpPr>
          <p:spPr>
            <a:xfrm rot="16200000" flipH="1" flipV="1">
              <a:off x="11228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8" name="椭圆 67"/>
            <p:cNvSpPr/>
            <p:nvPr/>
          </p:nvSpPr>
          <p:spPr>
            <a:xfrm rot="16200000" flipH="1" flipV="1">
              <a:off x="11397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9" name="椭圆 68"/>
            <p:cNvSpPr/>
            <p:nvPr/>
          </p:nvSpPr>
          <p:spPr>
            <a:xfrm rot="16200000" flipH="1" flipV="1">
              <a:off x="11397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7" name="椭圆 26"/>
            <p:cNvSpPr/>
            <p:nvPr/>
          </p:nvSpPr>
          <p:spPr>
            <a:xfrm rot="16200000" flipH="1" flipV="1">
              <a:off x="11397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1" name="椭圆 70"/>
            <p:cNvSpPr/>
            <p:nvPr/>
          </p:nvSpPr>
          <p:spPr>
            <a:xfrm rot="16200000" flipH="1" flipV="1">
              <a:off x="11397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pic>
        <p:nvPicPr>
          <p:cNvPr id="27669" name="图片 2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1"/>
          <a:stretch>
            <a:fillRect/>
          </a:stretch>
        </p:blipFill>
        <p:spPr bwMode="auto">
          <a:xfrm>
            <a:off x="11001375" y="95250"/>
            <a:ext cx="7731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https://photo-static-api.fotomore.com/creative/vcg/veer/400/new/VCG41N664915998.jpg?uid=386&amp;timestamp=1718798476&amp;sign=93c9b540c2403b16266f9a288b109b2b" descr="白色蓝色抽象的现代背景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8" b="8208"/>
          <a:stretch>
            <a:fillRect/>
          </a:stretch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52" name="单圆角矩形 51"/>
          <p:cNvSpPr/>
          <p:nvPr/>
        </p:nvSpPr>
        <p:spPr>
          <a:xfrm flipH="1">
            <a:off x="4160838" y="5854700"/>
            <a:ext cx="8031162" cy="1003300"/>
          </a:xfrm>
          <a:prstGeom prst="round1Rect">
            <a:avLst>
              <a:gd name="adj" fmla="val 50000"/>
            </a:avLst>
          </a:prstGeom>
          <a:solidFill>
            <a:srgbClr val="269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334500" y="5854700"/>
            <a:ext cx="2857500" cy="100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54200" y="2019300"/>
            <a:ext cx="3949700" cy="2400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ctr"/>
            <a:r>
              <a:rPr lang="en-US" sz="15000" dirty="0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</a:rPr>
              <a:t>04</a:t>
            </a:r>
            <a:endParaRPr lang="en-US" sz="15000" dirty="0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28678" name="视佐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68825" y="2339975"/>
            <a:ext cx="6605588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60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运营服务</a:t>
            </a:r>
            <a:endParaRPr lang="en-US" altLang="zh-CN" sz="60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13" name="视佐2"/>
          <p:cNvSpPr txBox="1"/>
          <p:nvPr/>
        </p:nvSpPr>
        <p:spPr>
          <a:xfrm>
            <a:off x="4568190" y="3358515"/>
            <a:ext cx="660590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/>
            <a:r>
              <a:rPr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运营服务 </a:t>
            </a:r>
            <a:r>
              <a:rPr lang="en-US" altLang="zh-CN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/ </a:t>
            </a:r>
            <a:r>
              <a:rPr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客户案例</a:t>
            </a:r>
            <a:endParaRPr noProof="1">
              <a:solidFill>
                <a:srgbClr val="269CEB">
                  <a:alpha val="80000"/>
                </a:srgbClr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sp>
        <p:nvSpPr>
          <p:cNvPr id="19" name="单圆角矩形 18"/>
          <p:cNvSpPr/>
          <p:nvPr/>
        </p:nvSpPr>
        <p:spPr>
          <a:xfrm flipH="1" flipV="1">
            <a:off x="1924050" y="4591050"/>
            <a:ext cx="3206750" cy="600075"/>
          </a:xfrm>
          <a:prstGeom prst="round1Rect">
            <a:avLst>
              <a:gd name="adj" fmla="val 50000"/>
            </a:avLst>
          </a:prstGeom>
          <a:solidFill>
            <a:srgbClr val="269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3" name="单圆角矩形 2"/>
          <p:cNvSpPr/>
          <p:nvPr/>
        </p:nvSpPr>
        <p:spPr>
          <a:xfrm flipV="1">
            <a:off x="4348163" y="4591050"/>
            <a:ext cx="5919787" cy="600075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grpSp>
        <p:nvGrpSpPr>
          <p:cNvPr id="28682" name="组合 5"/>
          <p:cNvGrpSpPr/>
          <p:nvPr/>
        </p:nvGrpSpPr>
        <p:grpSpPr bwMode="auto">
          <a:xfrm>
            <a:off x="2236788" y="4748213"/>
            <a:ext cx="214312" cy="257175"/>
            <a:chOff x="-11922" y="5483"/>
            <a:chExt cx="2510" cy="3154"/>
          </a:xfrm>
        </p:grpSpPr>
        <p:sp>
          <p:nvSpPr>
            <p:cNvPr id="7" name="圆角矩形 6"/>
            <p:cNvSpPr/>
            <p:nvPr/>
          </p:nvSpPr>
          <p:spPr>
            <a:xfrm>
              <a:off x="-11922" y="5483"/>
              <a:ext cx="2510" cy="3154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rgbClr val="FCFCFD"/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-11383" y="6106"/>
              <a:ext cx="1432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-11383" y="6690"/>
              <a:ext cx="1432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-11383" y="7255"/>
              <a:ext cx="725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1947863" y="1701800"/>
            <a:ext cx="8296275" cy="0"/>
          </a:xfrm>
          <a:prstGeom prst="line">
            <a:avLst/>
          </a:prstGeom>
          <a:ln w="254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689" name="文本框 32"/>
          <p:cNvSpPr txBox="1">
            <a:spLocks noChangeArrowheads="1"/>
          </p:cNvSpPr>
          <p:nvPr/>
        </p:nvSpPr>
        <p:spPr bwMode="auto">
          <a:xfrm>
            <a:off x="711200" y="6237288"/>
            <a:ext cx="289401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/>
            <a:r>
              <a:rPr lang="en-US" altLang="zh-CN" sz="1100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一家领先的婚恋行业解决方案提供商</a:t>
            </a:r>
            <a:endParaRPr lang="en-US" altLang="zh-CN" sz="1100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  <a:sym typeface="微软雅黑" panose="020B0503020204020204" pitchFamily="34" charset="-122"/>
            </a:endParaRPr>
          </a:p>
        </p:txBody>
      </p:sp>
      <p:sp>
        <p:nvSpPr>
          <p:cNvPr id="28690" name="文本框 73"/>
          <p:cNvSpPr txBox="1">
            <a:spLocks noChangeArrowheads="1"/>
          </p:cNvSpPr>
          <p:nvPr/>
        </p:nvSpPr>
        <p:spPr bwMode="auto">
          <a:xfrm>
            <a:off x="5062538" y="6180138"/>
            <a:ext cx="4008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fontAlgn="ctr">
              <a:lnSpc>
                <a:spcPct val="130000"/>
              </a:lnSpc>
            </a:pPr>
            <a:r>
              <a:rPr lang="zh-CN" altLang="zh-CN" sz="14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爱乐云广告获客一站式解决方案</a:t>
            </a:r>
            <a:endParaRPr lang="zh-CN" altLang="zh-CN" sz="14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11316970" y="6213793"/>
            <a:ext cx="556260" cy="395605"/>
            <a:chOff x="10553" y="9066"/>
            <a:chExt cx="944" cy="671"/>
          </a:xfrm>
          <a:gradFill>
            <a:gsLst>
              <a:gs pos="0">
                <a:srgbClr val="CFEFFE">
                  <a:alpha val="0"/>
                </a:srgbClr>
              </a:gs>
              <a:gs pos="100000">
                <a:srgbClr val="CFEFFE"/>
              </a:gs>
            </a:gsLst>
            <a:lin ang="0" scaled="0"/>
          </a:gradFill>
        </p:grpSpPr>
        <p:sp>
          <p:nvSpPr>
            <p:cNvPr id="31" name="椭圆 30"/>
            <p:cNvSpPr/>
            <p:nvPr/>
          </p:nvSpPr>
          <p:spPr>
            <a:xfrm rot="16200000" flipH="1" flipV="1">
              <a:off x="10553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2" name="椭圆 31"/>
            <p:cNvSpPr/>
            <p:nvPr/>
          </p:nvSpPr>
          <p:spPr>
            <a:xfrm rot="16200000" flipH="1" flipV="1">
              <a:off x="10553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" name="椭圆 3"/>
            <p:cNvSpPr/>
            <p:nvPr/>
          </p:nvSpPr>
          <p:spPr>
            <a:xfrm rot="16200000" flipH="1" flipV="1">
              <a:off x="10553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4" name="椭圆 33"/>
            <p:cNvSpPr/>
            <p:nvPr/>
          </p:nvSpPr>
          <p:spPr>
            <a:xfrm rot="16200000" flipH="1" flipV="1">
              <a:off x="10553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0" name="椭圆 39"/>
            <p:cNvSpPr/>
            <p:nvPr/>
          </p:nvSpPr>
          <p:spPr>
            <a:xfrm rot="16200000" flipH="1" flipV="1">
              <a:off x="10722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6" name="椭圆 15"/>
            <p:cNvSpPr/>
            <p:nvPr/>
          </p:nvSpPr>
          <p:spPr>
            <a:xfrm rot="16200000" flipH="1" flipV="1">
              <a:off x="10722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8" name="椭圆 17"/>
            <p:cNvSpPr/>
            <p:nvPr/>
          </p:nvSpPr>
          <p:spPr>
            <a:xfrm rot="16200000" flipH="1" flipV="1">
              <a:off x="10722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0" name="椭圆 19"/>
            <p:cNvSpPr/>
            <p:nvPr/>
          </p:nvSpPr>
          <p:spPr>
            <a:xfrm rot="16200000" flipH="1" flipV="1">
              <a:off x="10722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7" name="椭圆 46"/>
            <p:cNvSpPr/>
            <p:nvPr/>
          </p:nvSpPr>
          <p:spPr>
            <a:xfrm rot="16200000" flipH="1" flipV="1">
              <a:off x="10891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8" name="椭圆 47"/>
            <p:cNvSpPr/>
            <p:nvPr/>
          </p:nvSpPr>
          <p:spPr>
            <a:xfrm rot="16200000" flipH="1" flipV="1">
              <a:off x="10891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1" name="椭圆 20"/>
            <p:cNvSpPr/>
            <p:nvPr/>
          </p:nvSpPr>
          <p:spPr>
            <a:xfrm rot="16200000" flipH="1" flipV="1">
              <a:off x="10891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0" name="椭圆 49"/>
            <p:cNvSpPr/>
            <p:nvPr/>
          </p:nvSpPr>
          <p:spPr>
            <a:xfrm rot="16200000" flipH="1" flipV="1">
              <a:off x="10891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4" name="椭圆 53"/>
            <p:cNvSpPr/>
            <p:nvPr/>
          </p:nvSpPr>
          <p:spPr>
            <a:xfrm rot="16200000" flipH="1" flipV="1">
              <a:off x="11059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2" name="椭圆 21"/>
            <p:cNvSpPr/>
            <p:nvPr/>
          </p:nvSpPr>
          <p:spPr>
            <a:xfrm rot="16200000" flipH="1" flipV="1">
              <a:off x="11059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6" name="椭圆 55"/>
            <p:cNvSpPr/>
            <p:nvPr/>
          </p:nvSpPr>
          <p:spPr>
            <a:xfrm rot="16200000" flipH="1" flipV="1">
              <a:off x="11059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7" name="椭圆 56"/>
            <p:cNvSpPr/>
            <p:nvPr/>
          </p:nvSpPr>
          <p:spPr>
            <a:xfrm rot="16200000" flipH="1" flipV="1">
              <a:off x="11059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1" name="椭圆 60"/>
            <p:cNvSpPr/>
            <p:nvPr/>
          </p:nvSpPr>
          <p:spPr>
            <a:xfrm rot="16200000" flipH="1" flipV="1">
              <a:off x="11228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3" name="椭圆 22"/>
            <p:cNvSpPr/>
            <p:nvPr/>
          </p:nvSpPr>
          <p:spPr>
            <a:xfrm rot="16200000" flipH="1" flipV="1">
              <a:off x="11228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4" name="椭圆 23"/>
            <p:cNvSpPr/>
            <p:nvPr/>
          </p:nvSpPr>
          <p:spPr>
            <a:xfrm rot="16200000" flipH="1" flipV="1">
              <a:off x="11228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5" name="椭圆 24"/>
            <p:cNvSpPr/>
            <p:nvPr/>
          </p:nvSpPr>
          <p:spPr>
            <a:xfrm rot="16200000" flipH="1" flipV="1">
              <a:off x="11228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8" name="椭圆 67"/>
            <p:cNvSpPr/>
            <p:nvPr/>
          </p:nvSpPr>
          <p:spPr>
            <a:xfrm rot="16200000" flipH="1" flipV="1">
              <a:off x="11397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9" name="椭圆 68"/>
            <p:cNvSpPr/>
            <p:nvPr/>
          </p:nvSpPr>
          <p:spPr>
            <a:xfrm rot="16200000" flipH="1" flipV="1">
              <a:off x="11397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7" name="椭圆 26"/>
            <p:cNvSpPr/>
            <p:nvPr/>
          </p:nvSpPr>
          <p:spPr>
            <a:xfrm rot="16200000" flipH="1" flipV="1">
              <a:off x="11397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1" name="椭圆 70"/>
            <p:cNvSpPr/>
            <p:nvPr/>
          </p:nvSpPr>
          <p:spPr>
            <a:xfrm rot="16200000" flipH="1" flipV="1">
              <a:off x="11397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pic>
        <p:nvPicPr>
          <p:cNvPr id="28692" name="图片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1"/>
          <a:stretch>
            <a:fillRect/>
          </a:stretch>
        </p:blipFill>
        <p:spPr bwMode="auto">
          <a:xfrm>
            <a:off x="11001375" y="95250"/>
            <a:ext cx="7731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单圆角矩形 136"/>
          <p:cNvSpPr/>
          <p:nvPr/>
        </p:nvSpPr>
        <p:spPr>
          <a:xfrm flipV="1">
            <a:off x="0" y="1901825"/>
            <a:ext cx="10880725" cy="565150"/>
          </a:xfrm>
          <a:prstGeom prst="round1Rect">
            <a:avLst>
              <a:gd name="adj" fmla="val 50000"/>
            </a:avLst>
          </a:prstGeom>
          <a:solidFill>
            <a:srgbClr val="269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8" name="视佐3"/>
          <p:cNvSpPr/>
          <p:nvPr>
            <p:custDataLst>
              <p:tags r:id="rId1"/>
            </p:custDataLst>
          </p:nvPr>
        </p:nvSpPr>
        <p:spPr>
          <a:xfrm>
            <a:off x="6259513" y="2914650"/>
            <a:ext cx="2824162" cy="3327400"/>
          </a:xfrm>
          <a:prstGeom prst="rect">
            <a:avLst/>
          </a:prstGeom>
          <a:solidFill>
            <a:srgbClr val="269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4" name="视佐3"/>
          <p:cNvSpPr/>
          <p:nvPr>
            <p:custDataLst>
              <p:tags r:id="rId2"/>
            </p:custDataLst>
          </p:nvPr>
        </p:nvSpPr>
        <p:spPr>
          <a:xfrm>
            <a:off x="727075" y="2914650"/>
            <a:ext cx="2798763" cy="3327400"/>
          </a:xfrm>
          <a:prstGeom prst="rect">
            <a:avLst/>
          </a:prstGeom>
          <a:solidFill>
            <a:srgbClr val="269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3"/>
            </p:custDataLst>
          </p:nvPr>
        </p:nvSpPr>
        <p:spPr>
          <a:xfrm>
            <a:off x="996950" y="4645025"/>
            <a:ext cx="2259013" cy="1520825"/>
          </a:xfrm>
          <a:prstGeom prst="rect">
            <a:avLst/>
          </a:prstGeom>
          <a:noFill/>
        </p:spPr>
        <p:txBody>
          <a:bodyPr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solidFill>
                  <a:schemeClr val="bg1"/>
                </a:solidFill>
                <a:latin typeface="方正兰亭纤黑_GBK" panose="02000000000000000000" charset="-122"/>
                <a:ea typeface="方正兰亭纤黑_GBK" panose="02000000000000000000" charset="-122"/>
                <a:cs typeface="方正兰亭纤黑_GBK" panose="02000000000000000000" charset="-122"/>
              </a:rPr>
              <a:t>多对一服务，满足您业务的多样化需求</a:t>
            </a:r>
            <a:r>
              <a:rPr lang="zh-CN" sz="1200" dirty="0">
                <a:solidFill>
                  <a:schemeClr val="bg1"/>
                </a:solidFill>
                <a:latin typeface="方正兰亭纤黑_GBK" panose="02000000000000000000" charset="-122"/>
                <a:ea typeface="方正兰亭纤黑_GBK" panose="02000000000000000000" charset="-122"/>
                <a:cs typeface="方正兰亭纤黑_GBK" panose="02000000000000000000" charset="-122"/>
              </a:rPr>
              <a:t>。</a:t>
            </a:r>
            <a:endParaRPr sz="1200" dirty="0">
              <a:solidFill>
                <a:schemeClr val="bg1"/>
              </a:solidFill>
              <a:latin typeface="方正兰亭纤黑_GBK" panose="02000000000000000000" charset="-122"/>
              <a:ea typeface="方正兰亭纤黑_GBK" panose="02000000000000000000" charset="-122"/>
              <a:cs typeface="方正兰亭纤黑_GBK" panose="02000000000000000000" charset="-122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solidFill>
                  <a:schemeClr val="bg1"/>
                </a:solidFill>
                <a:latin typeface="方正兰亭纤黑_GBK" panose="02000000000000000000" charset="-122"/>
                <a:ea typeface="方正兰亭纤黑_GBK" panose="02000000000000000000" charset="-122"/>
                <a:cs typeface="方正兰亭纤黑_GBK" panose="02000000000000000000" charset="-122"/>
              </a:rPr>
              <a:t>7*24小时群服务，高效率高响应</a:t>
            </a:r>
            <a:r>
              <a:rPr lang="zh-CN" sz="1200" dirty="0">
                <a:solidFill>
                  <a:schemeClr val="bg1"/>
                </a:solidFill>
                <a:latin typeface="方正兰亭纤黑_GBK" panose="02000000000000000000" charset="-122"/>
                <a:ea typeface="方正兰亭纤黑_GBK" panose="02000000000000000000" charset="-122"/>
                <a:cs typeface="方正兰亭纤黑_GBK" panose="02000000000000000000" charset="-122"/>
              </a:rPr>
              <a:t>。</a:t>
            </a:r>
            <a:endParaRPr lang="zh-CN" sz="1200" dirty="0">
              <a:solidFill>
                <a:schemeClr val="bg1"/>
              </a:solidFill>
              <a:latin typeface="方正兰亭纤黑_GBK" panose="02000000000000000000" charset="-122"/>
              <a:ea typeface="方正兰亭纤黑_GBK" panose="02000000000000000000" charset="-122"/>
              <a:cs typeface="方正兰亭纤黑_GBK" panose="02000000000000000000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996950" y="3995738"/>
            <a:ext cx="1096963" cy="4603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方正兰亭大黑简体" panose="02000000000000000000" charset="-122"/>
                <a:ea typeface="方正兰亭大黑简体" panose="02000000000000000000" charset="-122"/>
              </a:rPr>
              <a:t>服务群</a:t>
            </a:r>
            <a:endParaRPr lang="zh-CN" altLang="en-US" sz="2400" dirty="0">
              <a:solidFill>
                <a:schemeClr val="bg1"/>
              </a:solidFill>
              <a:latin typeface="方正兰亭大黑简体" panose="02000000000000000000" charset="-122"/>
              <a:ea typeface="方正兰亭大黑简体" panose="02000000000000000000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5"/>
            </p:custDataLst>
          </p:nvPr>
        </p:nvSpPr>
        <p:spPr>
          <a:xfrm>
            <a:off x="3804920" y="4695825"/>
            <a:ext cx="2098675" cy="1622425"/>
          </a:xfrm>
          <a:prstGeom prst="rect">
            <a:avLst/>
          </a:prstGeom>
          <a:noFill/>
        </p:spPr>
        <p:txBody>
          <a:bodyPr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_GBK" panose="02000000000000000000" charset="-122"/>
                <a:ea typeface="方正兰亭纤黑_GBK" panose="02000000000000000000" charset="-122"/>
                <a:cs typeface="方正兰亭纤黑_GBK" panose="02000000000000000000" charset="-122"/>
              </a:rPr>
              <a:t>按时按质，快速启动门店系统</a:t>
            </a:r>
            <a:r>
              <a: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_GBK" panose="02000000000000000000" charset="-122"/>
                <a:ea typeface="方正兰亭纤黑_GBK" panose="02000000000000000000" charset="-122"/>
                <a:cs typeface="方正兰亭纤黑_GBK" panose="02000000000000000000" charset="-122"/>
              </a:rPr>
              <a:t>。</a:t>
            </a:r>
            <a:endParaRPr 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方正兰亭纤黑_GBK" panose="02000000000000000000" charset="-122"/>
              <a:ea typeface="方正兰亭纤黑_GBK" panose="02000000000000000000" charset="-122"/>
              <a:cs typeface="方正兰亭纤黑_GBK" panose="02000000000000000000" charset="-122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_GBK" panose="02000000000000000000" charset="-122"/>
                <a:ea typeface="方正兰亭纤黑_GBK" panose="02000000000000000000" charset="-122"/>
                <a:cs typeface="方正兰亭纤黑_GBK" panose="02000000000000000000" charset="-122"/>
              </a:rPr>
              <a:t>免费配置pos/收款码，每笔交易自动上传，准确记录</a:t>
            </a:r>
            <a:r>
              <a:rPr 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_GBK" panose="02000000000000000000" charset="-122"/>
                <a:ea typeface="方正兰亭纤黑_GBK" panose="02000000000000000000" charset="-122"/>
                <a:cs typeface="方正兰亭纤黑_GBK" panose="02000000000000000000" charset="-122"/>
              </a:rPr>
              <a:t>。</a:t>
            </a:r>
            <a:endParaRPr 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方正兰亭纤黑_GBK" panose="02000000000000000000" charset="-122"/>
              <a:ea typeface="方正兰亭纤黑_GBK" panose="02000000000000000000" charset="-122"/>
              <a:cs typeface="方正兰亭纤黑_GBK" panose="02000000000000000000" charset="-122"/>
            </a:endParaRPr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3776663" y="3995738"/>
            <a:ext cx="1401762" cy="4603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269BEA"/>
                </a:solidFill>
                <a:latin typeface="方正兰亭大黑简体" panose="02000000000000000000" charset="-122"/>
                <a:ea typeface="方正兰亭大黑简体" panose="02000000000000000000" charset="-122"/>
              </a:rPr>
              <a:t>系统交付</a:t>
            </a:r>
            <a:endParaRPr lang="zh-CN" altLang="en-US" sz="2400" dirty="0">
              <a:solidFill>
                <a:srgbClr val="269BEA"/>
              </a:solidFill>
              <a:latin typeface="方正兰亭大黑简体" panose="02000000000000000000" charset="-122"/>
              <a:ea typeface="方正兰亭大黑简体" panose="02000000000000000000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7"/>
            </p:custDataLst>
          </p:nvPr>
        </p:nvSpPr>
        <p:spPr>
          <a:xfrm>
            <a:off x="6678613" y="4722813"/>
            <a:ext cx="1985962" cy="1319212"/>
          </a:xfrm>
          <a:prstGeom prst="rect">
            <a:avLst/>
          </a:prstGeom>
          <a:noFill/>
        </p:spPr>
        <p:txBody>
          <a:bodyPr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solidFill>
                  <a:schemeClr val="bg1"/>
                </a:solidFill>
                <a:latin typeface="方正兰亭纤黑_GBK" panose="02000000000000000000" charset="-122"/>
                <a:ea typeface="方正兰亭纤黑_GBK" panose="02000000000000000000" charset="-122"/>
                <a:cs typeface="方正兰亭纤黑_GBK" panose="02000000000000000000" charset="-122"/>
              </a:rPr>
              <a:t>系统手把手教学，纯小白也能快速上手</a:t>
            </a:r>
            <a:r>
              <a:rPr lang="zh-CN" sz="1200" dirty="0">
                <a:solidFill>
                  <a:schemeClr val="bg1"/>
                </a:solidFill>
                <a:latin typeface="方正兰亭纤黑_GBK" panose="02000000000000000000" charset="-122"/>
                <a:ea typeface="方正兰亭纤黑_GBK" panose="02000000000000000000" charset="-122"/>
                <a:cs typeface="方正兰亭纤黑_GBK" panose="02000000000000000000" charset="-122"/>
              </a:rPr>
              <a:t>。</a:t>
            </a:r>
            <a:endParaRPr lang="zh-CN" sz="1200" dirty="0">
              <a:solidFill>
                <a:schemeClr val="bg1"/>
              </a:solidFill>
              <a:latin typeface="方正兰亭纤黑_GBK" panose="02000000000000000000" charset="-122"/>
              <a:ea typeface="方正兰亭纤黑_GBK" panose="02000000000000000000" charset="-122"/>
              <a:cs typeface="方正兰亭纤黑_GBK" panose="02000000000000000000" charset="-122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sz="1200" dirty="0">
                <a:solidFill>
                  <a:schemeClr val="bg1"/>
                </a:solidFill>
                <a:latin typeface="方正兰亭纤黑_GBK" panose="02000000000000000000" charset="-122"/>
                <a:ea typeface="方正兰亭纤黑_GBK" panose="02000000000000000000" charset="-122"/>
                <a:cs typeface="方正兰亭纤黑_GBK" panose="02000000000000000000" charset="-122"/>
              </a:rPr>
              <a:t>根据投放需求精准定制，获客计划快速上线</a:t>
            </a:r>
            <a:r>
              <a:rPr lang="zh-CN" sz="1200" dirty="0">
                <a:solidFill>
                  <a:schemeClr val="bg1"/>
                </a:solidFill>
                <a:latin typeface="方正兰亭纤黑_GBK" panose="02000000000000000000" charset="-122"/>
                <a:ea typeface="方正兰亭纤黑_GBK" panose="02000000000000000000" charset="-122"/>
                <a:cs typeface="方正兰亭纤黑_GBK" panose="02000000000000000000" charset="-122"/>
              </a:rPr>
              <a:t>。</a:t>
            </a:r>
            <a:endParaRPr lang="zh-CN" sz="1200" dirty="0">
              <a:solidFill>
                <a:schemeClr val="bg1"/>
              </a:solidFill>
              <a:latin typeface="方正兰亭纤黑_GBK" panose="02000000000000000000" charset="-122"/>
              <a:ea typeface="方正兰亭纤黑_GBK" panose="02000000000000000000" charset="-122"/>
              <a:cs typeface="方正兰亭纤黑_GBK" panose="02000000000000000000" charset="-122"/>
            </a:endParaRPr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6678613" y="3995738"/>
            <a:ext cx="1096962" cy="4603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chemeClr val="bg1"/>
                </a:solidFill>
                <a:latin typeface="方正兰亭大黑简体" panose="02000000000000000000" charset="-122"/>
                <a:ea typeface="方正兰亭大黑简体" panose="02000000000000000000" charset="-122"/>
              </a:rPr>
              <a:t>启动会</a:t>
            </a:r>
            <a:endParaRPr lang="zh-CN" altLang="en-US" sz="2400" dirty="0">
              <a:solidFill>
                <a:schemeClr val="bg1"/>
              </a:solidFill>
              <a:latin typeface="方正兰亭大黑简体" panose="02000000000000000000" charset="-122"/>
              <a:ea typeface="方正兰亭大黑简体" panose="02000000000000000000" charset="-122"/>
            </a:endParaRPr>
          </a:p>
        </p:txBody>
      </p:sp>
      <p:sp>
        <p:nvSpPr>
          <p:cNvPr id="27" name="文本框 26"/>
          <p:cNvSpPr txBox="1"/>
          <p:nvPr>
            <p:custDataLst>
              <p:tags r:id="rId9"/>
            </p:custDataLst>
          </p:nvPr>
        </p:nvSpPr>
        <p:spPr>
          <a:xfrm>
            <a:off x="9358313" y="4722813"/>
            <a:ext cx="2098675" cy="1319212"/>
          </a:xfrm>
          <a:prstGeom prst="rect">
            <a:avLst/>
          </a:prstGeom>
          <a:noFill/>
        </p:spPr>
        <p:txBody>
          <a:bodyPr/>
          <a:lstStyle/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_GBK" panose="02000000000000000000" charset="-122"/>
                <a:ea typeface="方正兰亭纤黑_GBK" panose="02000000000000000000" charset="-122"/>
              </a:rPr>
              <a:t>获客与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_GBK" panose="02000000000000000000" charset="-122"/>
                <a:ea typeface="方正兰亭纤黑_GBK" panose="02000000000000000000" charset="-122"/>
              </a:rPr>
              <a:t>跟进方案优化，助力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_GBK" panose="02000000000000000000" charset="-122"/>
                <a:ea typeface="方正兰亭纤黑_GBK" panose="02000000000000000000" charset="-122"/>
              </a:rPr>
              <a:t>门店更好的实现业务目标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方正兰亭纤黑_GBK" panose="02000000000000000000" charset="-122"/>
              <a:ea typeface="方正兰亭纤黑_GBK" panose="02000000000000000000" charset="-122"/>
            </a:endParaRPr>
          </a:p>
          <a:p>
            <a:pPr algn="just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_GBK" panose="02000000000000000000" charset="-122"/>
                <a:ea typeface="方正兰亭纤黑_GBK" panose="02000000000000000000" charset="-122"/>
              </a:rPr>
              <a:t>提供门店运营数据简报，销售物料支持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方正兰亭纤黑_GBK" panose="02000000000000000000" charset="-122"/>
                <a:ea typeface="方正兰亭纤黑_GBK" panose="02000000000000000000" charset="-122"/>
              </a:rPr>
              <a:t>等。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方正兰亭纤黑_GBK" panose="02000000000000000000" charset="-122"/>
              <a:ea typeface="方正兰亭纤黑_GBK" panose="02000000000000000000" charset="-122"/>
            </a:endParaRPr>
          </a:p>
        </p:txBody>
      </p:sp>
      <p:sp>
        <p:nvSpPr>
          <p:cNvPr id="28" name="文本框 27"/>
          <p:cNvSpPr txBox="1"/>
          <p:nvPr>
            <p:custDataLst>
              <p:tags r:id="rId10"/>
            </p:custDataLst>
          </p:nvPr>
        </p:nvSpPr>
        <p:spPr>
          <a:xfrm>
            <a:off x="9358313" y="3995738"/>
            <a:ext cx="1401762" cy="4603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3200">
                <a:solidFill>
                  <a:schemeClr val="accent2"/>
                </a:solidFill>
                <a:latin typeface="+mj-ea"/>
                <a:ea typeface="+mj-ea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dirty="0">
                <a:solidFill>
                  <a:srgbClr val="269BEA"/>
                </a:solidFill>
                <a:latin typeface="方正兰亭大黑简体" panose="02000000000000000000" charset="-122"/>
                <a:ea typeface="方正兰亭大黑简体" panose="02000000000000000000" charset="-122"/>
              </a:rPr>
              <a:t>运营维护</a:t>
            </a:r>
            <a:endParaRPr lang="zh-CN" altLang="en-US" sz="2400" dirty="0">
              <a:solidFill>
                <a:srgbClr val="269BEA"/>
              </a:solidFill>
              <a:latin typeface="方正兰亭大黑简体" panose="02000000000000000000" charset="-122"/>
              <a:ea typeface="方正兰亭大黑简体" panose="02000000000000000000" charset="-122"/>
            </a:endParaRPr>
          </a:p>
        </p:txBody>
      </p:sp>
      <p:grpSp>
        <p:nvGrpSpPr>
          <p:cNvPr id="97" name="组合 96"/>
          <p:cNvGrpSpPr/>
          <p:nvPr>
            <p:custDataLst>
              <p:tags r:id="rId11"/>
            </p:custDataLst>
          </p:nvPr>
        </p:nvGrpSpPr>
        <p:grpSpPr>
          <a:xfrm>
            <a:off x="9490716" y="3172297"/>
            <a:ext cx="560796" cy="677407"/>
            <a:chOff x="3860936" y="3872702"/>
            <a:chExt cx="560796" cy="677407"/>
          </a:xfrm>
          <a:solidFill>
            <a:srgbClr val="269BEA"/>
          </a:solidFill>
        </p:grpSpPr>
        <p:sp>
          <p:nvSpPr>
            <p:cNvPr id="81" name="任意多边形: 形状 80"/>
            <p:cNvSpPr/>
            <p:nvPr>
              <p:custDataLst>
                <p:tags r:id="rId12"/>
              </p:custDataLst>
            </p:nvPr>
          </p:nvSpPr>
          <p:spPr>
            <a:xfrm>
              <a:off x="3978753" y="3872702"/>
              <a:ext cx="324995" cy="396307"/>
            </a:xfrm>
            <a:custGeom>
              <a:avLst/>
              <a:gdLst>
                <a:gd name="connsiteX0" fmla="*/ 0 w 324995"/>
                <a:gd name="connsiteY0" fmla="*/ 0 h 396307"/>
                <a:gd name="connsiteX1" fmla="*/ 255620 w 324995"/>
                <a:gd name="connsiteY1" fmla="*/ 0 h 396307"/>
                <a:gd name="connsiteX2" fmla="*/ 255620 w 324995"/>
                <a:gd name="connsiteY2" fmla="*/ 69085 h 396307"/>
                <a:gd name="connsiteX3" fmla="*/ 324995 w 324995"/>
                <a:gd name="connsiteY3" fmla="*/ 69085 h 396307"/>
                <a:gd name="connsiteX4" fmla="*/ 324995 w 324995"/>
                <a:gd name="connsiteY4" fmla="*/ 396308 h 396307"/>
                <a:gd name="connsiteX5" fmla="*/ 0 w 324995"/>
                <a:gd name="connsiteY5" fmla="*/ 396308 h 396307"/>
                <a:gd name="connsiteX6" fmla="*/ 0 w 324995"/>
                <a:gd name="connsiteY6" fmla="*/ 0 h 396307"/>
                <a:gd name="connsiteX7" fmla="*/ 23238 w 324995"/>
                <a:gd name="connsiteY7" fmla="*/ 23771 h 396307"/>
                <a:gd name="connsiteX8" fmla="*/ 23238 w 324995"/>
                <a:gd name="connsiteY8" fmla="*/ 232236 h 396307"/>
                <a:gd name="connsiteX9" fmla="*/ 231994 w 324995"/>
                <a:gd name="connsiteY9" fmla="*/ 232236 h 396307"/>
                <a:gd name="connsiteX10" fmla="*/ 231994 w 324995"/>
                <a:gd name="connsiteY10" fmla="*/ 23771 h 396307"/>
                <a:gd name="connsiteX11" fmla="*/ 23238 w 324995"/>
                <a:gd name="connsiteY11" fmla="*/ 23771 h 396307"/>
                <a:gd name="connsiteX12" fmla="*/ 22802 w 324995"/>
                <a:gd name="connsiteY12" fmla="*/ 278955 h 396307"/>
                <a:gd name="connsiteX13" fmla="*/ 301951 w 324995"/>
                <a:gd name="connsiteY13" fmla="*/ 278955 h 396307"/>
                <a:gd name="connsiteX14" fmla="*/ 301951 w 324995"/>
                <a:gd name="connsiteY14" fmla="*/ 257121 h 396307"/>
                <a:gd name="connsiteX15" fmla="*/ 22802 w 324995"/>
                <a:gd name="connsiteY15" fmla="*/ 257121 h 396307"/>
                <a:gd name="connsiteX16" fmla="*/ 22802 w 324995"/>
                <a:gd name="connsiteY16" fmla="*/ 278955 h 396307"/>
                <a:gd name="connsiteX17" fmla="*/ 302435 w 324995"/>
                <a:gd name="connsiteY17" fmla="*/ 304372 h 396307"/>
                <a:gd name="connsiteX18" fmla="*/ 22851 w 324995"/>
                <a:gd name="connsiteY18" fmla="*/ 304372 h 396307"/>
                <a:gd name="connsiteX19" fmla="*/ 22851 w 324995"/>
                <a:gd name="connsiteY19" fmla="*/ 325964 h 396307"/>
                <a:gd name="connsiteX20" fmla="*/ 302435 w 324995"/>
                <a:gd name="connsiteY20" fmla="*/ 325964 h 396307"/>
                <a:gd name="connsiteX21" fmla="*/ 302435 w 324995"/>
                <a:gd name="connsiteY21" fmla="*/ 304372 h 396307"/>
                <a:gd name="connsiteX22" fmla="*/ 302387 w 324995"/>
                <a:gd name="connsiteY22" fmla="*/ 350993 h 396307"/>
                <a:gd name="connsiteX23" fmla="*/ 22802 w 324995"/>
                <a:gd name="connsiteY23" fmla="*/ 350993 h 396307"/>
                <a:gd name="connsiteX24" fmla="*/ 22802 w 324995"/>
                <a:gd name="connsiteY24" fmla="*/ 372634 h 396307"/>
                <a:gd name="connsiteX25" fmla="*/ 302387 w 324995"/>
                <a:gd name="connsiteY25" fmla="*/ 372634 h 396307"/>
                <a:gd name="connsiteX26" fmla="*/ 302387 w 324995"/>
                <a:gd name="connsiteY26" fmla="*/ 350993 h 3963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24995" h="396307">
                  <a:moveTo>
                    <a:pt x="0" y="0"/>
                  </a:moveTo>
                  <a:cubicBezTo>
                    <a:pt x="85449" y="0"/>
                    <a:pt x="169977" y="0"/>
                    <a:pt x="255620" y="0"/>
                  </a:cubicBezTo>
                  <a:cubicBezTo>
                    <a:pt x="255620" y="22996"/>
                    <a:pt x="255620" y="45508"/>
                    <a:pt x="255620" y="69085"/>
                  </a:cubicBezTo>
                  <a:cubicBezTo>
                    <a:pt x="279052" y="69085"/>
                    <a:pt x="301515" y="69085"/>
                    <a:pt x="324995" y="69085"/>
                  </a:cubicBezTo>
                  <a:cubicBezTo>
                    <a:pt x="324995" y="178740"/>
                    <a:pt x="324995" y="287234"/>
                    <a:pt x="324995" y="396308"/>
                  </a:cubicBezTo>
                  <a:cubicBezTo>
                    <a:pt x="216744" y="396308"/>
                    <a:pt x="108832" y="396308"/>
                    <a:pt x="0" y="396308"/>
                  </a:cubicBezTo>
                  <a:cubicBezTo>
                    <a:pt x="0" y="264334"/>
                    <a:pt x="0" y="132700"/>
                    <a:pt x="0" y="0"/>
                  </a:cubicBezTo>
                  <a:close/>
                  <a:moveTo>
                    <a:pt x="23238" y="23771"/>
                  </a:moveTo>
                  <a:cubicBezTo>
                    <a:pt x="23238" y="94211"/>
                    <a:pt x="23238" y="163248"/>
                    <a:pt x="23238" y="232236"/>
                  </a:cubicBezTo>
                  <a:cubicBezTo>
                    <a:pt x="93388" y="232236"/>
                    <a:pt x="162522" y="232236"/>
                    <a:pt x="231994" y="232236"/>
                  </a:cubicBezTo>
                  <a:cubicBezTo>
                    <a:pt x="231994" y="162377"/>
                    <a:pt x="231994" y="93292"/>
                    <a:pt x="231994" y="23771"/>
                  </a:cubicBezTo>
                  <a:cubicBezTo>
                    <a:pt x="162038" y="23771"/>
                    <a:pt x="92856" y="23771"/>
                    <a:pt x="23238" y="23771"/>
                  </a:cubicBezTo>
                  <a:close/>
                  <a:moveTo>
                    <a:pt x="22802" y="278955"/>
                  </a:moveTo>
                  <a:cubicBezTo>
                    <a:pt x="116530" y="278955"/>
                    <a:pt x="209386" y="278955"/>
                    <a:pt x="301951" y="278955"/>
                  </a:cubicBezTo>
                  <a:cubicBezTo>
                    <a:pt x="301951" y="271112"/>
                    <a:pt x="301951" y="264092"/>
                    <a:pt x="301951" y="257121"/>
                  </a:cubicBezTo>
                  <a:cubicBezTo>
                    <a:pt x="208417" y="257121"/>
                    <a:pt x="115900" y="257121"/>
                    <a:pt x="22802" y="257121"/>
                  </a:cubicBezTo>
                  <a:cubicBezTo>
                    <a:pt x="22802" y="264528"/>
                    <a:pt x="22802" y="271209"/>
                    <a:pt x="22802" y="278955"/>
                  </a:cubicBezTo>
                  <a:close/>
                  <a:moveTo>
                    <a:pt x="302435" y="304372"/>
                  </a:moveTo>
                  <a:cubicBezTo>
                    <a:pt x="208563" y="304372"/>
                    <a:pt x="115755" y="304372"/>
                    <a:pt x="22851" y="304372"/>
                  </a:cubicBezTo>
                  <a:cubicBezTo>
                    <a:pt x="22851" y="312118"/>
                    <a:pt x="22851" y="318750"/>
                    <a:pt x="22851" y="325964"/>
                  </a:cubicBezTo>
                  <a:cubicBezTo>
                    <a:pt x="116288" y="325964"/>
                    <a:pt x="209095" y="325964"/>
                    <a:pt x="302435" y="325964"/>
                  </a:cubicBezTo>
                  <a:cubicBezTo>
                    <a:pt x="302435" y="318557"/>
                    <a:pt x="302435" y="311876"/>
                    <a:pt x="302435" y="304372"/>
                  </a:cubicBezTo>
                  <a:close/>
                  <a:moveTo>
                    <a:pt x="302387" y="350993"/>
                  </a:moveTo>
                  <a:cubicBezTo>
                    <a:pt x="208514" y="350993"/>
                    <a:pt x="115707" y="350993"/>
                    <a:pt x="22802" y="350993"/>
                  </a:cubicBezTo>
                  <a:cubicBezTo>
                    <a:pt x="22802" y="358594"/>
                    <a:pt x="22802" y="365275"/>
                    <a:pt x="22802" y="372634"/>
                  </a:cubicBezTo>
                  <a:cubicBezTo>
                    <a:pt x="116191" y="372634"/>
                    <a:pt x="208998" y="372634"/>
                    <a:pt x="302387" y="372634"/>
                  </a:cubicBezTo>
                  <a:cubicBezTo>
                    <a:pt x="302387" y="365178"/>
                    <a:pt x="302387" y="358497"/>
                    <a:pt x="302387" y="350993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82" name="任意多边形: 形状 81"/>
            <p:cNvSpPr/>
            <p:nvPr>
              <p:custDataLst>
                <p:tags r:id="rId13"/>
              </p:custDataLst>
            </p:nvPr>
          </p:nvSpPr>
          <p:spPr>
            <a:xfrm>
              <a:off x="3860936" y="4349084"/>
              <a:ext cx="180898" cy="200235"/>
            </a:xfrm>
            <a:custGeom>
              <a:avLst/>
              <a:gdLst>
                <a:gd name="connsiteX0" fmla="*/ 93514 w 180898"/>
                <a:gd name="connsiteY0" fmla="*/ 200236 h 200235"/>
                <a:gd name="connsiteX1" fmla="*/ 93514 w 180898"/>
                <a:gd name="connsiteY1" fmla="*/ 73345 h 200235"/>
                <a:gd name="connsiteX2" fmla="*/ 70130 w 180898"/>
                <a:gd name="connsiteY2" fmla="*/ 73345 h 200235"/>
                <a:gd name="connsiteX3" fmla="*/ 70130 w 180898"/>
                <a:gd name="connsiteY3" fmla="*/ 200187 h 200235"/>
                <a:gd name="connsiteX4" fmla="*/ 754 w 180898"/>
                <a:gd name="connsiteY4" fmla="*/ 200187 h 200235"/>
                <a:gd name="connsiteX5" fmla="*/ 77 w 180898"/>
                <a:gd name="connsiteY5" fmla="*/ 189633 h 200235"/>
                <a:gd name="connsiteX6" fmla="*/ 77 w 180898"/>
                <a:gd name="connsiteY6" fmla="*/ 75960 h 200235"/>
                <a:gd name="connsiteX7" fmla="*/ 50232 w 180898"/>
                <a:gd name="connsiteY7" fmla="*/ 13217 h 200235"/>
                <a:gd name="connsiteX8" fmla="*/ 118785 w 180898"/>
                <a:gd name="connsiteY8" fmla="*/ 0 h 200235"/>
                <a:gd name="connsiteX9" fmla="*/ 135439 w 180898"/>
                <a:gd name="connsiteY9" fmla="*/ 66810 h 200235"/>
                <a:gd name="connsiteX10" fmla="*/ 159549 w 180898"/>
                <a:gd name="connsiteY10" fmla="*/ 100360 h 200235"/>
                <a:gd name="connsiteX11" fmla="*/ 159984 w 180898"/>
                <a:gd name="connsiteY11" fmla="*/ 103991 h 200235"/>
                <a:gd name="connsiteX12" fmla="*/ 164487 w 180898"/>
                <a:gd name="connsiteY12" fmla="*/ 162909 h 200235"/>
                <a:gd name="connsiteX13" fmla="*/ 180899 w 180898"/>
                <a:gd name="connsiteY13" fmla="*/ 200187 h 200235"/>
                <a:gd name="connsiteX14" fmla="*/ 93514 w 180898"/>
                <a:gd name="connsiteY14" fmla="*/ 200236 h 200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0898" h="200235">
                  <a:moveTo>
                    <a:pt x="93514" y="200236"/>
                  </a:moveTo>
                  <a:cubicBezTo>
                    <a:pt x="93514" y="157632"/>
                    <a:pt x="93514" y="115852"/>
                    <a:pt x="93514" y="73345"/>
                  </a:cubicBezTo>
                  <a:cubicBezTo>
                    <a:pt x="85477" y="73345"/>
                    <a:pt x="78457" y="73345"/>
                    <a:pt x="70130" y="73345"/>
                  </a:cubicBezTo>
                  <a:cubicBezTo>
                    <a:pt x="70130" y="115368"/>
                    <a:pt x="70130" y="157487"/>
                    <a:pt x="70130" y="200187"/>
                  </a:cubicBezTo>
                  <a:cubicBezTo>
                    <a:pt x="46456" y="200187"/>
                    <a:pt x="24089" y="200187"/>
                    <a:pt x="754" y="200187"/>
                  </a:cubicBezTo>
                  <a:cubicBezTo>
                    <a:pt x="512" y="196605"/>
                    <a:pt x="77" y="193119"/>
                    <a:pt x="77" y="189633"/>
                  </a:cubicBezTo>
                  <a:cubicBezTo>
                    <a:pt x="28" y="151726"/>
                    <a:pt x="-69" y="113867"/>
                    <a:pt x="77" y="75960"/>
                  </a:cubicBezTo>
                  <a:cubicBezTo>
                    <a:pt x="222" y="41635"/>
                    <a:pt x="16973" y="20430"/>
                    <a:pt x="50232" y="13217"/>
                  </a:cubicBezTo>
                  <a:cubicBezTo>
                    <a:pt x="72551" y="8375"/>
                    <a:pt x="95111" y="4502"/>
                    <a:pt x="118785" y="0"/>
                  </a:cubicBezTo>
                  <a:cubicBezTo>
                    <a:pt x="124449" y="22657"/>
                    <a:pt x="130162" y="44685"/>
                    <a:pt x="135439" y="66810"/>
                  </a:cubicBezTo>
                  <a:cubicBezTo>
                    <a:pt x="139022" y="81721"/>
                    <a:pt x="140571" y="97746"/>
                    <a:pt x="159549" y="100360"/>
                  </a:cubicBezTo>
                  <a:cubicBezTo>
                    <a:pt x="159839" y="102490"/>
                    <a:pt x="160323" y="103458"/>
                    <a:pt x="159984" y="103991"/>
                  </a:cubicBezTo>
                  <a:cubicBezTo>
                    <a:pt x="148268" y="124663"/>
                    <a:pt x="154417" y="143738"/>
                    <a:pt x="164487" y="162909"/>
                  </a:cubicBezTo>
                  <a:cubicBezTo>
                    <a:pt x="170587" y="174577"/>
                    <a:pt x="175186" y="187019"/>
                    <a:pt x="180899" y="200187"/>
                  </a:cubicBezTo>
                  <a:cubicBezTo>
                    <a:pt x="151367" y="200236"/>
                    <a:pt x="123384" y="200236"/>
                    <a:pt x="93514" y="200236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83" name="任意多边形: 形状 82"/>
            <p:cNvSpPr/>
            <p:nvPr>
              <p:custDataLst>
                <p:tags r:id="rId14"/>
              </p:custDataLst>
            </p:nvPr>
          </p:nvSpPr>
          <p:spPr>
            <a:xfrm>
              <a:off x="4241102" y="4348890"/>
              <a:ext cx="180630" cy="200283"/>
            </a:xfrm>
            <a:custGeom>
              <a:avLst/>
              <a:gdLst>
                <a:gd name="connsiteX0" fmla="*/ 110720 w 180630"/>
                <a:gd name="connsiteY0" fmla="*/ 200090 h 200283"/>
                <a:gd name="connsiteX1" fmla="*/ 110720 w 180630"/>
                <a:gd name="connsiteY1" fmla="*/ 73733 h 200283"/>
                <a:gd name="connsiteX2" fmla="*/ 87337 w 180630"/>
                <a:gd name="connsiteY2" fmla="*/ 73733 h 200283"/>
                <a:gd name="connsiteX3" fmla="*/ 87337 w 180630"/>
                <a:gd name="connsiteY3" fmla="*/ 200284 h 200283"/>
                <a:gd name="connsiteX4" fmla="*/ 0 w 180630"/>
                <a:gd name="connsiteY4" fmla="*/ 200284 h 200283"/>
                <a:gd name="connsiteX5" fmla="*/ 22415 w 180630"/>
                <a:gd name="connsiteY5" fmla="*/ 149063 h 200283"/>
                <a:gd name="connsiteX6" fmla="*/ 23722 w 180630"/>
                <a:gd name="connsiteY6" fmla="*/ 113673 h 200283"/>
                <a:gd name="connsiteX7" fmla="*/ 19752 w 180630"/>
                <a:gd name="connsiteY7" fmla="*/ 100941 h 200283"/>
                <a:gd name="connsiteX8" fmla="*/ 45508 w 180630"/>
                <a:gd name="connsiteY8" fmla="*/ 66132 h 200283"/>
                <a:gd name="connsiteX9" fmla="*/ 62017 w 180630"/>
                <a:gd name="connsiteY9" fmla="*/ 0 h 200283"/>
                <a:gd name="connsiteX10" fmla="*/ 138364 w 180630"/>
                <a:gd name="connsiteY10" fmla="*/ 15734 h 200283"/>
                <a:gd name="connsiteX11" fmla="*/ 180047 w 180630"/>
                <a:gd name="connsiteY11" fmla="*/ 66277 h 200283"/>
                <a:gd name="connsiteX12" fmla="*/ 180338 w 180630"/>
                <a:gd name="connsiteY12" fmla="*/ 200090 h 200283"/>
                <a:gd name="connsiteX13" fmla="*/ 110720 w 180630"/>
                <a:gd name="connsiteY13" fmla="*/ 200090 h 200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0630" h="200283">
                  <a:moveTo>
                    <a:pt x="110720" y="200090"/>
                  </a:moveTo>
                  <a:cubicBezTo>
                    <a:pt x="110720" y="157584"/>
                    <a:pt x="110720" y="116094"/>
                    <a:pt x="110720" y="73733"/>
                  </a:cubicBezTo>
                  <a:cubicBezTo>
                    <a:pt x="102974" y="73733"/>
                    <a:pt x="95664" y="73733"/>
                    <a:pt x="87337" y="73733"/>
                  </a:cubicBezTo>
                  <a:cubicBezTo>
                    <a:pt x="87337" y="115900"/>
                    <a:pt x="87337" y="157681"/>
                    <a:pt x="87337" y="200284"/>
                  </a:cubicBezTo>
                  <a:cubicBezTo>
                    <a:pt x="58047" y="200284"/>
                    <a:pt x="29725" y="200284"/>
                    <a:pt x="0" y="200284"/>
                  </a:cubicBezTo>
                  <a:cubicBezTo>
                    <a:pt x="7601" y="182710"/>
                    <a:pt x="14040" y="165378"/>
                    <a:pt x="22415" y="149063"/>
                  </a:cubicBezTo>
                  <a:cubicBezTo>
                    <a:pt x="28660" y="136912"/>
                    <a:pt x="29774" y="125825"/>
                    <a:pt x="23722" y="113673"/>
                  </a:cubicBezTo>
                  <a:cubicBezTo>
                    <a:pt x="21979" y="110188"/>
                    <a:pt x="21350" y="106169"/>
                    <a:pt x="19752" y="100941"/>
                  </a:cubicBezTo>
                  <a:cubicBezTo>
                    <a:pt x="40425" y="97842"/>
                    <a:pt x="41877" y="81430"/>
                    <a:pt x="45508" y="66132"/>
                  </a:cubicBezTo>
                  <a:cubicBezTo>
                    <a:pt x="50640" y="44346"/>
                    <a:pt x="56353" y="22706"/>
                    <a:pt x="62017" y="0"/>
                  </a:cubicBezTo>
                  <a:cubicBezTo>
                    <a:pt x="88111" y="5277"/>
                    <a:pt x="113528" y="9392"/>
                    <a:pt x="138364" y="15734"/>
                  </a:cubicBezTo>
                  <a:cubicBezTo>
                    <a:pt x="162667" y="21931"/>
                    <a:pt x="179418" y="41829"/>
                    <a:pt x="180047" y="66277"/>
                  </a:cubicBezTo>
                  <a:cubicBezTo>
                    <a:pt x="181161" y="110527"/>
                    <a:pt x="180338" y="154824"/>
                    <a:pt x="180338" y="200090"/>
                  </a:cubicBezTo>
                  <a:cubicBezTo>
                    <a:pt x="157003" y="200090"/>
                    <a:pt x="134104" y="200090"/>
                    <a:pt x="110720" y="20009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84" name="任意多边形: 形状 83"/>
            <p:cNvSpPr/>
            <p:nvPr>
              <p:custDataLst>
                <p:tags r:id="rId15"/>
              </p:custDataLst>
            </p:nvPr>
          </p:nvSpPr>
          <p:spPr>
            <a:xfrm>
              <a:off x="4002862" y="4336884"/>
              <a:ext cx="77170" cy="213225"/>
            </a:xfrm>
            <a:custGeom>
              <a:avLst/>
              <a:gdLst>
                <a:gd name="connsiteX0" fmla="*/ 0 w 77170"/>
                <a:gd name="connsiteY0" fmla="*/ 7649 h 213225"/>
                <a:gd name="connsiteX1" fmla="*/ 36891 w 77170"/>
                <a:gd name="connsiteY1" fmla="*/ 0 h 213225"/>
                <a:gd name="connsiteX2" fmla="*/ 77170 w 77170"/>
                <a:gd name="connsiteY2" fmla="*/ 211467 h 213225"/>
                <a:gd name="connsiteX3" fmla="*/ 60661 w 77170"/>
                <a:gd name="connsiteY3" fmla="*/ 204157 h 213225"/>
                <a:gd name="connsiteX4" fmla="*/ 49187 w 77170"/>
                <a:gd name="connsiteY4" fmla="*/ 177627 h 213225"/>
                <a:gd name="connsiteX5" fmla="*/ 45072 w 77170"/>
                <a:gd name="connsiteY5" fmla="*/ 109704 h 213225"/>
                <a:gd name="connsiteX6" fmla="*/ 39699 w 77170"/>
                <a:gd name="connsiteY6" fmla="*/ 97988 h 213225"/>
                <a:gd name="connsiteX7" fmla="*/ 14137 w 77170"/>
                <a:gd name="connsiteY7" fmla="*/ 66035 h 213225"/>
                <a:gd name="connsiteX8" fmla="*/ 0 w 77170"/>
                <a:gd name="connsiteY8" fmla="*/ 7649 h 2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170" h="213225">
                  <a:moveTo>
                    <a:pt x="0" y="7649"/>
                  </a:moveTo>
                  <a:cubicBezTo>
                    <a:pt x="12345" y="5083"/>
                    <a:pt x="23964" y="2663"/>
                    <a:pt x="36891" y="0"/>
                  </a:cubicBezTo>
                  <a:cubicBezTo>
                    <a:pt x="50349" y="70731"/>
                    <a:pt x="63760" y="141027"/>
                    <a:pt x="77170" y="211467"/>
                  </a:cubicBezTo>
                  <a:cubicBezTo>
                    <a:pt x="68407" y="215340"/>
                    <a:pt x="63663" y="212775"/>
                    <a:pt x="60661" y="204157"/>
                  </a:cubicBezTo>
                  <a:cubicBezTo>
                    <a:pt x="57466" y="195055"/>
                    <a:pt x="53932" y="185954"/>
                    <a:pt x="49187" y="177627"/>
                  </a:cubicBezTo>
                  <a:cubicBezTo>
                    <a:pt x="36600" y="155502"/>
                    <a:pt x="31904" y="133232"/>
                    <a:pt x="45072" y="109704"/>
                  </a:cubicBezTo>
                  <a:cubicBezTo>
                    <a:pt x="48606" y="103410"/>
                    <a:pt x="45750" y="99488"/>
                    <a:pt x="39699" y="97988"/>
                  </a:cubicBezTo>
                  <a:cubicBezTo>
                    <a:pt x="22948" y="93727"/>
                    <a:pt x="16896" y="82205"/>
                    <a:pt x="14137" y="66035"/>
                  </a:cubicBezTo>
                  <a:cubicBezTo>
                    <a:pt x="10893" y="46718"/>
                    <a:pt x="5035" y="27837"/>
                    <a:pt x="0" y="7649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85" name="任意多边形: 形状 84"/>
            <p:cNvSpPr/>
            <p:nvPr>
              <p:custDataLst>
                <p:tags r:id="rId16"/>
              </p:custDataLst>
            </p:nvPr>
          </p:nvSpPr>
          <p:spPr>
            <a:xfrm>
              <a:off x="4202565" y="4336836"/>
              <a:ext cx="77218" cy="212719"/>
            </a:xfrm>
            <a:custGeom>
              <a:avLst/>
              <a:gdLst>
                <a:gd name="connsiteX0" fmla="*/ 40328 w 77218"/>
                <a:gd name="connsiteY0" fmla="*/ 0 h 212719"/>
                <a:gd name="connsiteX1" fmla="*/ 77218 w 77218"/>
                <a:gd name="connsiteY1" fmla="*/ 7649 h 212719"/>
                <a:gd name="connsiteX2" fmla="*/ 57708 w 77218"/>
                <a:gd name="connsiteY2" fmla="*/ 84142 h 212719"/>
                <a:gd name="connsiteX3" fmla="*/ 40037 w 77218"/>
                <a:gd name="connsiteY3" fmla="*/ 96487 h 212719"/>
                <a:gd name="connsiteX4" fmla="*/ 33211 w 77218"/>
                <a:gd name="connsiteY4" fmla="*/ 112802 h 212719"/>
                <a:gd name="connsiteX5" fmla="*/ 30694 w 77218"/>
                <a:gd name="connsiteY5" fmla="*/ 171769 h 212719"/>
                <a:gd name="connsiteX6" fmla="*/ 16606 w 77218"/>
                <a:gd name="connsiteY6" fmla="*/ 203770 h 212719"/>
                <a:gd name="connsiteX7" fmla="*/ 0 w 77218"/>
                <a:gd name="connsiteY7" fmla="*/ 212387 h 212719"/>
                <a:gd name="connsiteX8" fmla="*/ 40328 w 77218"/>
                <a:gd name="connsiteY8" fmla="*/ 0 h 21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218" h="212719">
                  <a:moveTo>
                    <a:pt x="40328" y="0"/>
                  </a:moveTo>
                  <a:cubicBezTo>
                    <a:pt x="53593" y="2760"/>
                    <a:pt x="64922" y="5083"/>
                    <a:pt x="77218" y="7649"/>
                  </a:cubicBezTo>
                  <a:cubicBezTo>
                    <a:pt x="70780" y="33841"/>
                    <a:pt x="65357" y="59354"/>
                    <a:pt x="57708" y="84142"/>
                  </a:cubicBezTo>
                  <a:cubicBezTo>
                    <a:pt x="56014" y="89612"/>
                    <a:pt x="46670" y="93679"/>
                    <a:pt x="40037" y="96487"/>
                  </a:cubicBezTo>
                  <a:cubicBezTo>
                    <a:pt x="31517" y="100069"/>
                    <a:pt x="28660" y="104378"/>
                    <a:pt x="33211" y="112802"/>
                  </a:cubicBezTo>
                  <a:cubicBezTo>
                    <a:pt x="44056" y="132942"/>
                    <a:pt x="41974" y="152258"/>
                    <a:pt x="30694" y="171769"/>
                  </a:cubicBezTo>
                  <a:cubicBezTo>
                    <a:pt x="24884" y="181790"/>
                    <a:pt x="21253" y="193070"/>
                    <a:pt x="16606" y="203770"/>
                  </a:cubicBezTo>
                  <a:cubicBezTo>
                    <a:pt x="12491" y="213210"/>
                    <a:pt x="12442" y="213210"/>
                    <a:pt x="0" y="212387"/>
                  </a:cubicBezTo>
                  <a:cubicBezTo>
                    <a:pt x="13410" y="141753"/>
                    <a:pt x="26821" y="71312"/>
                    <a:pt x="40328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86" name="任意多边形: 形状 85"/>
            <p:cNvSpPr/>
            <p:nvPr>
              <p:custDataLst>
                <p:tags r:id="rId17"/>
              </p:custDataLst>
            </p:nvPr>
          </p:nvSpPr>
          <p:spPr>
            <a:xfrm>
              <a:off x="4109080" y="4456657"/>
              <a:ext cx="64679" cy="92759"/>
            </a:xfrm>
            <a:custGeom>
              <a:avLst/>
              <a:gdLst>
                <a:gd name="connsiteX0" fmla="*/ 18445 w 64679"/>
                <a:gd name="connsiteY0" fmla="*/ 0 h 92759"/>
                <a:gd name="connsiteX1" fmla="*/ 46089 w 64679"/>
                <a:gd name="connsiteY1" fmla="*/ 0 h 92759"/>
                <a:gd name="connsiteX2" fmla="*/ 64680 w 64679"/>
                <a:gd name="connsiteY2" fmla="*/ 92759 h 92759"/>
                <a:gd name="connsiteX3" fmla="*/ 0 w 64679"/>
                <a:gd name="connsiteY3" fmla="*/ 92759 h 92759"/>
                <a:gd name="connsiteX4" fmla="*/ 18445 w 64679"/>
                <a:gd name="connsiteY4" fmla="*/ 0 h 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679" h="92759">
                  <a:moveTo>
                    <a:pt x="18445" y="0"/>
                  </a:moveTo>
                  <a:cubicBezTo>
                    <a:pt x="28079" y="0"/>
                    <a:pt x="36455" y="0"/>
                    <a:pt x="46089" y="0"/>
                  </a:cubicBezTo>
                  <a:cubicBezTo>
                    <a:pt x="52237" y="30742"/>
                    <a:pt x="58386" y="61339"/>
                    <a:pt x="64680" y="92759"/>
                  </a:cubicBezTo>
                  <a:cubicBezTo>
                    <a:pt x="42749" y="92759"/>
                    <a:pt x="21931" y="92759"/>
                    <a:pt x="0" y="92759"/>
                  </a:cubicBezTo>
                  <a:cubicBezTo>
                    <a:pt x="6148" y="61630"/>
                    <a:pt x="12200" y="31275"/>
                    <a:pt x="18445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87" name="任意多边形: 形状 86"/>
            <p:cNvSpPr/>
            <p:nvPr>
              <p:custDataLst>
                <p:tags r:id="rId18"/>
              </p:custDataLst>
            </p:nvPr>
          </p:nvSpPr>
          <p:spPr>
            <a:xfrm>
              <a:off x="4093782" y="4293797"/>
              <a:ext cx="94257" cy="65550"/>
            </a:xfrm>
            <a:custGeom>
              <a:avLst/>
              <a:gdLst>
                <a:gd name="connsiteX0" fmla="*/ 93001 w 94257"/>
                <a:gd name="connsiteY0" fmla="*/ 0 h 65550"/>
                <a:gd name="connsiteX1" fmla="*/ 85303 w 94257"/>
                <a:gd name="connsiteY1" fmla="*/ 27160 h 65550"/>
                <a:gd name="connsiteX2" fmla="*/ 48026 w 94257"/>
                <a:gd name="connsiteY2" fmla="*/ 65551 h 65550"/>
                <a:gd name="connsiteX3" fmla="*/ 3970 w 94257"/>
                <a:gd name="connsiteY3" fmla="*/ 20091 h 65550"/>
                <a:gd name="connsiteX4" fmla="*/ 0 w 94257"/>
                <a:gd name="connsiteY4" fmla="*/ 48 h 65550"/>
                <a:gd name="connsiteX5" fmla="*/ 93001 w 94257"/>
                <a:gd name="connsiteY5" fmla="*/ 0 h 65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257" h="65550">
                  <a:moveTo>
                    <a:pt x="93001" y="0"/>
                  </a:moveTo>
                  <a:cubicBezTo>
                    <a:pt x="95954" y="10990"/>
                    <a:pt x="93824" y="19317"/>
                    <a:pt x="85303" y="27160"/>
                  </a:cubicBezTo>
                  <a:cubicBezTo>
                    <a:pt x="72619" y="38779"/>
                    <a:pt x="61194" y="51802"/>
                    <a:pt x="48026" y="65551"/>
                  </a:cubicBezTo>
                  <a:cubicBezTo>
                    <a:pt x="32243" y="49526"/>
                    <a:pt x="17332" y="35487"/>
                    <a:pt x="3970" y="20091"/>
                  </a:cubicBezTo>
                  <a:cubicBezTo>
                    <a:pt x="290" y="15831"/>
                    <a:pt x="1307" y="7552"/>
                    <a:pt x="0" y="48"/>
                  </a:cubicBezTo>
                  <a:cubicBezTo>
                    <a:pt x="32195" y="0"/>
                    <a:pt x="62549" y="0"/>
                    <a:pt x="93001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88" name="任意多边形: 形状 87"/>
            <p:cNvSpPr/>
            <p:nvPr>
              <p:custDataLst>
                <p:tags r:id="rId19"/>
              </p:custDataLst>
            </p:nvPr>
          </p:nvSpPr>
          <p:spPr>
            <a:xfrm>
              <a:off x="4063040" y="4329946"/>
              <a:ext cx="60225" cy="73893"/>
            </a:xfrm>
            <a:custGeom>
              <a:avLst/>
              <a:gdLst>
                <a:gd name="connsiteX0" fmla="*/ 13459 w 60225"/>
                <a:gd name="connsiteY0" fmla="*/ 73893 h 73893"/>
                <a:gd name="connsiteX1" fmla="*/ 0 w 60225"/>
                <a:gd name="connsiteY1" fmla="*/ 3888 h 73893"/>
                <a:gd name="connsiteX2" fmla="*/ 24691 w 60225"/>
                <a:gd name="connsiteY2" fmla="*/ 7229 h 73893"/>
                <a:gd name="connsiteX3" fmla="*/ 60226 w 60225"/>
                <a:gd name="connsiteY3" fmla="*/ 42764 h 73893"/>
                <a:gd name="connsiteX4" fmla="*/ 13459 w 60225"/>
                <a:gd name="connsiteY4" fmla="*/ 73893 h 73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25" h="73893">
                  <a:moveTo>
                    <a:pt x="13459" y="73893"/>
                  </a:moveTo>
                  <a:cubicBezTo>
                    <a:pt x="8763" y="49493"/>
                    <a:pt x="4406" y="26739"/>
                    <a:pt x="0" y="3888"/>
                  </a:cubicBezTo>
                  <a:cubicBezTo>
                    <a:pt x="9779" y="-2115"/>
                    <a:pt x="17090" y="-1292"/>
                    <a:pt x="24691" y="7229"/>
                  </a:cubicBezTo>
                  <a:cubicBezTo>
                    <a:pt x="35390" y="19235"/>
                    <a:pt x="47396" y="30080"/>
                    <a:pt x="60226" y="42764"/>
                  </a:cubicBezTo>
                  <a:cubicBezTo>
                    <a:pt x="44540" y="53221"/>
                    <a:pt x="29726" y="63097"/>
                    <a:pt x="13459" y="73893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89" name="任意多边形: 形状 88"/>
            <p:cNvSpPr/>
            <p:nvPr>
              <p:custDataLst>
                <p:tags r:id="rId20"/>
              </p:custDataLst>
            </p:nvPr>
          </p:nvSpPr>
          <p:spPr>
            <a:xfrm>
              <a:off x="4159187" y="4330300"/>
              <a:ext cx="61097" cy="73539"/>
            </a:xfrm>
            <a:custGeom>
              <a:avLst/>
              <a:gdLst>
                <a:gd name="connsiteX0" fmla="*/ 61097 w 61097"/>
                <a:gd name="connsiteY0" fmla="*/ 0 h 73539"/>
                <a:gd name="connsiteX1" fmla="*/ 46960 w 61097"/>
                <a:gd name="connsiteY1" fmla="*/ 73539 h 73539"/>
                <a:gd name="connsiteX2" fmla="*/ 0 w 61097"/>
                <a:gd name="connsiteY2" fmla="*/ 42216 h 73539"/>
                <a:gd name="connsiteX3" fmla="*/ 41393 w 61097"/>
                <a:gd name="connsiteY3" fmla="*/ 2275 h 73539"/>
                <a:gd name="connsiteX4" fmla="*/ 61097 w 61097"/>
                <a:gd name="connsiteY4" fmla="*/ 0 h 73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097" h="73539">
                  <a:moveTo>
                    <a:pt x="61097" y="0"/>
                  </a:moveTo>
                  <a:cubicBezTo>
                    <a:pt x="56014" y="26385"/>
                    <a:pt x="51657" y="49139"/>
                    <a:pt x="46960" y="73539"/>
                  </a:cubicBezTo>
                  <a:cubicBezTo>
                    <a:pt x="30936" y="62840"/>
                    <a:pt x="16315" y="53109"/>
                    <a:pt x="0" y="42216"/>
                  </a:cubicBezTo>
                  <a:cubicBezTo>
                    <a:pt x="14282" y="28176"/>
                    <a:pt x="27208" y="14475"/>
                    <a:pt x="41393" y="2275"/>
                  </a:cubicBezTo>
                  <a:cubicBezTo>
                    <a:pt x="45072" y="-823"/>
                    <a:pt x="52867" y="823"/>
                    <a:pt x="61097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90" name="任意多边形: 形状 89"/>
            <p:cNvSpPr/>
            <p:nvPr>
              <p:custDataLst>
                <p:tags r:id="rId21"/>
              </p:custDataLst>
            </p:nvPr>
          </p:nvSpPr>
          <p:spPr>
            <a:xfrm>
              <a:off x="4119828" y="4390186"/>
              <a:ext cx="43039" cy="42652"/>
            </a:xfrm>
            <a:custGeom>
              <a:avLst/>
              <a:gdLst>
                <a:gd name="connsiteX0" fmla="*/ 35729 w 43039"/>
                <a:gd name="connsiteY0" fmla="*/ 42652 h 42652"/>
                <a:gd name="connsiteX1" fmla="*/ 7359 w 43039"/>
                <a:gd name="connsiteY1" fmla="*/ 42652 h 42652"/>
                <a:gd name="connsiteX2" fmla="*/ 0 w 43039"/>
                <a:gd name="connsiteY2" fmla="*/ 13798 h 42652"/>
                <a:gd name="connsiteX3" fmla="*/ 43039 w 43039"/>
                <a:gd name="connsiteY3" fmla="*/ 13653 h 42652"/>
                <a:gd name="connsiteX4" fmla="*/ 35729 w 43039"/>
                <a:gd name="connsiteY4" fmla="*/ 42652 h 42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039" h="42652">
                  <a:moveTo>
                    <a:pt x="35729" y="42652"/>
                  </a:moveTo>
                  <a:cubicBezTo>
                    <a:pt x="25417" y="42652"/>
                    <a:pt x="16654" y="42652"/>
                    <a:pt x="7359" y="42652"/>
                  </a:cubicBezTo>
                  <a:cubicBezTo>
                    <a:pt x="4841" y="32728"/>
                    <a:pt x="2372" y="23142"/>
                    <a:pt x="0" y="13798"/>
                  </a:cubicBezTo>
                  <a:cubicBezTo>
                    <a:pt x="25804" y="-4889"/>
                    <a:pt x="17574" y="-4260"/>
                    <a:pt x="43039" y="13653"/>
                  </a:cubicBezTo>
                  <a:cubicBezTo>
                    <a:pt x="40667" y="22997"/>
                    <a:pt x="38246" y="32582"/>
                    <a:pt x="35729" y="42652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91" name="任意多边形: 形状 90"/>
            <p:cNvSpPr/>
            <p:nvPr>
              <p:custDataLst>
                <p:tags r:id="rId22"/>
              </p:custDataLst>
            </p:nvPr>
          </p:nvSpPr>
          <p:spPr>
            <a:xfrm>
              <a:off x="4258821" y="3873815"/>
              <a:ext cx="43087" cy="43716"/>
            </a:xfrm>
            <a:custGeom>
              <a:avLst/>
              <a:gdLst>
                <a:gd name="connsiteX0" fmla="*/ 0 w 43087"/>
                <a:gd name="connsiteY0" fmla="*/ 0 h 43716"/>
                <a:gd name="connsiteX1" fmla="*/ 43087 w 43087"/>
                <a:gd name="connsiteY1" fmla="*/ 43717 h 43716"/>
                <a:gd name="connsiteX2" fmla="*/ 0 w 43087"/>
                <a:gd name="connsiteY2" fmla="*/ 43717 h 43716"/>
                <a:gd name="connsiteX3" fmla="*/ 0 w 43087"/>
                <a:gd name="connsiteY3" fmla="*/ 0 h 43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087" h="43716">
                  <a:moveTo>
                    <a:pt x="0" y="0"/>
                  </a:moveTo>
                  <a:cubicBezTo>
                    <a:pt x="14863" y="15056"/>
                    <a:pt x="28564" y="28999"/>
                    <a:pt x="43087" y="43717"/>
                  </a:cubicBezTo>
                  <a:cubicBezTo>
                    <a:pt x="28757" y="43717"/>
                    <a:pt x="14814" y="43717"/>
                    <a:pt x="0" y="43717"/>
                  </a:cubicBezTo>
                  <a:cubicBezTo>
                    <a:pt x="0" y="29774"/>
                    <a:pt x="0" y="15637"/>
                    <a:pt x="0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92" name="任意多边形: 形状 91"/>
            <p:cNvSpPr/>
            <p:nvPr>
              <p:custDataLst>
                <p:tags r:id="rId23"/>
              </p:custDataLst>
            </p:nvPr>
          </p:nvSpPr>
          <p:spPr>
            <a:xfrm>
              <a:off x="4081146" y="4417782"/>
              <a:ext cx="23393" cy="76395"/>
            </a:xfrm>
            <a:custGeom>
              <a:avLst/>
              <a:gdLst>
                <a:gd name="connsiteX0" fmla="*/ 12539 w 23393"/>
                <a:gd name="connsiteY0" fmla="*/ 76395 h 76395"/>
                <a:gd name="connsiteX1" fmla="*/ 0 w 23393"/>
                <a:gd name="connsiteY1" fmla="*/ 11135 h 76395"/>
                <a:gd name="connsiteX2" fmla="*/ 16799 w 23393"/>
                <a:gd name="connsiteY2" fmla="*/ 0 h 76395"/>
                <a:gd name="connsiteX3" fmla="*/ 12539 w 23393"/>
                <a:gd name="connsiteY3" fmla="*/ 76395 h 7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93" h="76395">
                  <a:moveTo>
                    <a:pt x="12539" y="76395"/>
                  </a:moveTo>
                  <a:cubicBezTo>
                    <a:pt x="8375" y="54803"/>
                    <a:pt x="4260" y="33211"/>
                    <a:pt x="0" y="11135"/>
                  </a:cubicBezTo>
                  <a:cubicBezTo>
                    <a:pt x="5713" y="7359"/>
                    <a:pt x="11280" y="3679"/>
                    <a:pt x="16799" y="0"/>
                  </a:cubicBezTo>
                  <a:cubicBezTo>
                    <a:pt x="30742" y="26918"/>
                    <a:pt x="19268" y="51463"/>
                    <a:pt x="12539" y="76395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93" name="任意多边形: 形状 92"/>
            <p:cNvSpPr/>
            <p:nvPr>
              <p:custDataLst>
                <p:tags r:id="rId24"/>
              </p:custDataLst>
            </p:nvPr>
          </p:nvSpPr>
          <p:spPr>
            <a:xfrm>
              <a:off x="4178176" y="4417733"/>
              <a:ext cx="23372" cy="76298"/>
            </a:xfrm>
            <a:custGeom>
              <a:avLst/>
              <a:gdLst>
                <a:gd name="connsiteX0" fmla="*/ 6525 w 23372"/>
                <a:gd name="connsiteY0" fmla="*/ 0 h 76298"/>
                <a:gd name="connsiteX1" fmla="*/ 23373 w 23372"/>
                <a:gd name="connsiteY1" fmla="*/ 11183 h 76298"/>
                <a:gd name="connsiteX2" fmla="*/ 10834 w 23372"/>
                <a:gd name="connsiteY2" fmla="*/ 76299 h 76298"/>
                <a:gd name="connsiteX3" fmla="*/ 6525 w 23372"/>
                <a:gd name="connsiteY3" fmla="*/ 0 h 76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72" h="76298">
                  <a:moveTo>
                    <a:pt x="6525" y="0"/>
                  </a:moveTo>
                  <a:cubicBezTo>
                    <a:pt x="12190" y="3776"/>
                    <a:pt x="17757" y="7456"/>
                    <a:pt x="23373" y="11183"/>
                  </a:cubicBezTo>
                  <a:cubicBezTo>
                    <a:pt x="19113" y="33308"/>
                    <a:pt x="14997" y="54803"/>
                    <a:pt x="10834" y="76299"/>
                  </a:cubicBezTo>
                  <a:cubicBezTo>
                    <a:pt x="4250" y="51366"/>
                    <a:pt x="-7369" y="26869"/>
                    <a:pt x="6525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94" name="任意多边形: 形状 93"/>
            <p:cNvSpPr/>
            <p:nvPr>
              <p:custDataLst>
                <p:tags r:id="rId25"/>
              </p:custDataLst>
            </p:nvPr>
          </p:nvSpPr>
          <p:spPr>
            <a:xfrm>
              <a:off x="4025326" y="3919323"/>
              <a:ext cx="162037" cy="154969"/>
            </a:xfrm>
            <a:custGeom>
              <a:avLst/>
              <a:gdLst>
                <a:gd name="connsiteX0" fmla="*/ 162038 w 162037"/>
                <a:gd name="connsiteY0" fmla="*/ 0 h 154969"/>
                <a:gd name="connsiteX1" fmla="*/ 162038 w 162037"/>
                <a:gd name="connsiteY1" fmla="*/ 154970 h 154969"/>
                <a:gd name="connsiteX2" fmla="*/ 144319 w 162037"/>
                <a:gd name="connsiteY2" fmla="*/ 124227 h 154969"/>
                <a:gd name="connsiteX3" fmla="*/ 117595 w 162037"/>
                <a:gd name="connsiteY3" fmla="*/ 99973 h 154969"/>
                <a:gd name="connsiteX4" fmla="*/ 110091 w 162037"/>
                <a:gd name="connsiteY4" fmla="*/ 33792 h 154969"/>
                <a:gd name="connsiteX5" fmla="*/ 51414 w 162037"/>
                <a:gd name="connsiteY5" fmla="*/ 34034 h 154969"/>
                <a:gd name="connsiteX6" fmla="*/ 45314 w 162037"/>
                <a:gd name="connsiteY6" fmla="*/ 101183 h 154969"/>
                <a:gd name="connsiteX7" fmla="*/ 0 w 162037"/>
                <a:gd name="connsiteY7" fmla="*/ 154679 h 154969"/>
                <a:gd name="connsiteX8" fmla="*/ 0 w 162037"/>
                <a:gd name="connsiteY8" fmla="*/ 0 h 154969"/>
                <a:gd name="connsiteX9" fmla="*/ 162038 w 162037"/>
                <a:gd name="connsiteY9" fmla="*/ 0 h 154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037" h="154969">
                  <a:moveTo>
                    <a:pt x="162038" y="0"/>
                  </a:moveTo>
                  <a:cubicBezTo>
                    <a:pt x="162038" y="52141"/>
                    <a:pt x="162038" y="103313"/>
                    <a:pt x="162038" y="154970"/>
                  </a:cubicBezTo>
                  <a:cubicBezTo>
                    <a:pt x="156035" y="144270"/>
                    <a:pt x="151532" y="133135"/>
                    <a:pt x="144319" y="124227"/>
                  </a:cubicBezTo>
                  <a:cubicBezTo>
                    <a:pt x="136863" y="115077"/>
                    <a:pt x="126745" y="108106"/>
                    <a:pt x="117595" y="99973"/>
                  </a:cubicBezTo>
                  <a:cubicBezTo>
                    <a:pt x="132651" y="71990"/>
                    <a:pt x="130424" y="50301"/>
                    <a:pt x="110091" y="33792"/>
                  </a:cubicBezTo>
                  <a:cubicBezTo>
                    <a:pt x="91984" y="19075"/>
                    <a:pt x="69521" y="19171"/>
                    <a:pt x="51414" y="34034"/>
                  </a:cubicBezTo>
                  <a:cubicBezTo>
                    <a:pt x="31420" y="50495"/>
                    <a:pt x="29241" y="71942"/>
                    <a:pt x="45314" y="101183"/>
                  </a:cubicBezTo>
                  <a:cubicBezTo>
                    <a:pt x="23335" y="112899"/>
                    <a:pt x="8182" y="130666"/>
                    <a:pt x="0" y="154679"/>
                  </a:cubicBezTo>
                  <a:cubicBezTo>
                    <a:pt x="0" y="103361"/>
                    <a:pt x="0" y="52044"/>
                    <a:pt x="0" y="0"/>
                  </a:cubicBezTo>
                  <a:cubicBezTo>
                    <a:pt x="53883" y="0"/>
                    <a:pt x="107283" y="0"/>
                    <a:pt x="162038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95" name="任意多边形: 形状 94"/>
            <p:cNvSpPr/>
            <p:nvPr>
              <p:custDataLst>
                <p:tags r:id="rId26"/>
              </p:custDataLst>
            </p:nvPr>
          </p:nvSpPr>
          <p:spPr>
            <a:xfrm>
              <a:off x="4050259" y="4035952"/>
              <a:ext cx="112656" cy="46376"/>
            </a:xfrm>
            <a:custGeom>
              <a:avLst/>
              <a:gdLst>
                <a:gd name="connsiteX0" fmla="*/ 112657 w 112656"/>
                <a:gd name="connsiteY0" fmla="*/ 46377 h 46376"/>
                <a:gd name="connsiteX1" fmla="*/ 0 w 112656"/>
                <a:gd name="connsiteY1" fmla="*/ 46377 h 46376"/>
                <a:gd name="connsiteX2" fmla="*/ 52480 w 112656"/>
                <a:gd name="connsiteY2" fmla="*/ 94 h 46376"/>
                <a:gd name="connsiteX3" fmla="*/ 112657 w 112656"/>
                <a:gd name="connsiteY3" fmla="*/ 46377 h 46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656" h="46376">
                  <a:moveTo>
                    <a:pt x="112657" y="46377"/>
                  </a:moveTo>
                  <a:cubicBezTo>
                    <a:pt x="74653" y="46377"/>
                    <a:pt x="37326" y="46377"/>
                    <a:pt x="0" y="46377"/>
                  </a:cubicBezTo>
                  <a:cubicBezTo>
                    <a:pt x="3583" y="20912"/>
                    <a:pt x="25756" y="1498"/>
                    <a:pt x="52480" y="94"/>
                  </a:cubicBezTo>
                  <a:cubicBezTo>
                    <a:pt x="81866" y="-1455"/>
                    <a:pt x="105443" y="16216"/>
                    <a:pt x="112657" y="46377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96" name="任意多边形: 形状 95"/>
            <p:cNvSpPr/>
            <p:nvPr>
              <p:custDataLst>
                <p:tags r:id="rId27"/>
              </p:custDataLst>
            </p:nvPr>
          </p:nvSpPr>
          <p:spPr>
            <a:xfrm>
              <a:off x="4083123" y="3965896"/>
              <a:ext cx="46343" cy="46573"/>
            </a:xfrm>
            <a:custGeom>
              <a:avLst/>
              <a:gdLst>
                <a:gd name="connsiteX0" fmla="*/ 23246 w 46343"/>
                <a:gd name="connsiteY0" fmla="*/ 0 h 46573"/>
                <a:gd name="connsiteX1" fmla="*/ 46339 w 46343"/>
                <a:gd name="connsiteY1" fmla="*/ 22657 h 46573"/>
                <a:gd name="connsiteX2" fmla="*/ 23101 w 46343"/>
                <a:gd name="connsiteY2" fmla="*/ 46573 h 46573"/>
                <a:gd name="connsiteX3" fmla="*/ 8 w 46343"/>
                <a:gd name="connsiteY3" fmla="*/ 22464 h 46573"/>
                <a:gd name="connsiteX4" fmla="*/ 23246 w 46343"/>
                <a:gd name="connsiteY4" fmla="*/ 0 h 46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343" h="46573">
                  <a:moveTo>
                    <a:pt x="23246" y="0"/>
                  </a:moveTo>
                  <a:cubicBezTo>
                    <a:pt x="36221" y="49"/>
                    <a:pt x="46097" y="9731"/>
                    <a:pt x="46339" y="22657"/>
                  </a:cubicBezTo>
                  <a:cubicBezTo>
                    <a:pt x="46581" y="35874"/>
                    <a:pt x="36124" y="46622"/>
                    <a:pt x="23101" y="46573"/>
                  </a:cubicBezTo>
                  <a:cubicBezTo>
                    <a:pt x="10126" y="46525"/>
                    <a:pt x="-331" y="35632"/>
                    <a:pt x="8" y="22464"/>
                  </a:cubicBezTo>
                  <a:cubicBezTo>
                    <a:pt x="298" y="9586"/>
                    <a:pt x="10272" y="-48"/>
                    <a:pt x="23246" y="0"/>
                  </a:cubicBezTo>
                  <a:close/>
                </a:path>
              </a:pathLst>
            </a:custGeom>
            <a:grpFill/>
            <a:ln w="47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</p:grpSp>
      <p:cxnSp>
        <p:nvCxnSpPr>
          <p:cNvPr id="35" name="直接连接符 34"/>
          <p:cNvCxnSpPr/>
          <p:nvPr/>
        </p:nvCxnSpPr>
        <p:spPr>
          <a:xfrm>
            <a:off x="695325" y="841375"/>
            <a:ext cx="10801350" cy="0"/>
          </a:xfrm>
          <a:prstGeom prst="line">
            <a:avLst/>
          </a:prstGeom>
          <a:ln w="127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10" name="文本框 35"/>
          <p:cNvSpPr txBox="1">
            <a:spLocks noChangeArrowheads="1"/>
          </p:cNvSpPr>
          <p:nvPr/>
        </p:nvSpPr>
        <p:spPr bwMode="auto">
          <a:xfrm>
            <a:off x="1241425" y="387350"/>
            <a:ext cx="1343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运营服务</a:t>
            </a:r>
            <a:endParaRPr lang="en-US" altLang="zh-CN" sz="11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29711" name="文本框 2"/>
          <p:cNvSpPr txBox="1">
            <a:spLocks noChangeArrowheads="1"/>
          </p:cNvSpPr>
          <p:nvPr/>
        </p:nvSpPr>
        <p:spPr bwMode="auto">
          <a:xfrm>
            <a:off x="654050" y="333375"/>
            <a:ext cx="635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04</a:t>
            </a:r>
            <a:endParaRPr lang="en-US" altLang="zh-CN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473960" y="387985"/>
            <a:ext cx="2952115" cy="2603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fontAlgn="auto"/>
            <a:r>
              <a:rPr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运营服务</a:t>
            </a:r>
            <a:endParaRPr sz="1100" noProof="1">
              <a:solidFill>
                <a:srgbClr val="269CEB">
                  <a:alpha val="80000"/>
                </a:srgbClr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sp>
        <p:nvSpPr>
          <p:cNvPr id="29713" name="视佐2"/>
          <p:cNvSpPr txBox="1"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631825" y="1165225"/>
            <a:ext cx="23780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运营服务</a:t>
            </a:r>
            <a:endParaRPr lang="en-US" altLang="zh-CN" sz="36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29714" name="视佐3"/>
          <p:cNvSpPr txBox="1"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2122488" y="2000250"/>
            <a:ext cx="7235825" cy="398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fontAlgn="ctr"/>
            <a:r>
              <a:rPr lang="zh-CN" altLang="en-US" sz="2000">
                <a:solidFill>
                  <a:schemeClr val="bg1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MiSans Medium" pitchFamily="2" charset="-122"/>
              </a:rPr>
              <a:t>全方位的运营支持，助您轻松管理，实现业务目标</a:t>
            </a:r>
            <a:endParaRPr lang="zh-CN" altLang="en-US" sz="2000">
              <a:solidFill>
                <a:schemeClr val="bg1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MiSans Medium" pitchFamily="2" charset="-122"/>
            </a:endParaRPr>
          </a:p>
        </p:txBody>
      </p:sp>
      <p:grpSp>
        <p:nvGrpSpPr>
          <p:cNvPr id="99" name="组合 98"/>
          <p:cNvGrpSpPr/>
          <p:nvPr>
            <p:custDataLst>
              <p:tags r:id="rId30"/>
            </p:custDataLst>
          </p:nvPr>
        </p:nvGrpSpPr>
        <p:grpSpPr>
          <a:xfrm>
            <a:off x="3902710" y="3171190"/>
            <a:ext cx="688975" cy="687705"/>
            <a:chOff x="12534017" y="4150705"/>
            <a:chExt cx="1334451" cy="1330832"/>
          </a:xfrm>
          <a:solidFill>
            <a:srgbClr val="269BEA"/>
          </a:solidFill>
        </p:grpSpPr>
        <p:sp>
          <p:nvSpPr>
            <p:cNvPr id="26" name="任意多边形: 形状 89"/>
            <p:cNvSpPr/>
            <p:nvPr>
              <p:custDataLst>
                <p:tags r:id="rId31"/>
              </p:custDataLst>
            </p:nvPr>
          </p:nvSpPr>
          <p:spPr>
            <a:xfrm>
              <a:off x="12534874" y="4334251"/>
              <a:ext cx="1331152" cy="870775"/>
            </a:xfrm>
            <a:custGeom>
              <a:avLst/>
              <a:gdLst>
                <a:gd name="connsiteX0" fmla="*/ 1330357 w 1331152"/>
                <a:gd name="connsiteY0" fmla="*/ 642747 h 870775"/>
                <a:gd name="connsiteX1" fmla="*/ 1216724 w 1331152"/>
                <a:gd name="connsiteY1" fmla="*/ 642747 h 870775"/>
                <a:gd name="connsiteX2" fmla="*/ 1217295 w 1331152"/>
                <a:gd name="connsiteY2" fmla="*/ 705326 h 870775"/>
                <a:gd name="connsiteX3" fmla="*/ 1228725 w 1331152"/>
                <a:gd name="connsiteY3" fmla="*/ 716852 h 870775"/>
                <a:gd name="connsiteX4" fmla="*/ 1330833 w 1331152"/>
                <a:gd name="connsiteY4" fmla="*/ 870776 h 870775"/>
                <a:gd name="connsiteX5" fmla="*/ 1058609 w 1331152"/>
                <a:gd name="connsiteY5" fmla="*/ 870776 h 870775"/>
                <a:gd name="connsiteX6" fmla="*/ 1169384 w 1331152"/>
                <a:gd name="connsiteY6" fmla="*/ 712565 h 870775"/>
                <a:gd name="connsiteX7" fmla="*/ 1169384 w 1331152"/>
                <a:gd name="connsiteY7" fmla="*/ 644366 h 870775"/>
                <a:gd name="connsiteX8" fmla="*/ 688467 w 1331152"/>
                <a:gd name="connsiteY8" fmla="*/ 644366 h 870775"/>
                <a:gd name="connsiteX9" fmla="*/ 688467 w 1331152"/>
                <a:gd name="connsiteY9" fmla="*/ 92774 h 870775"/>
                <a:gd name="connsiteX10" fmla="*/ 45815 w 1331152"/>
                <a:gd name="connsiteY10" fmla="*/ 92774 h 870775"/>
                <a:gd name="connsiteX11" fmla="*/ 45815 w 1331152"/>
                <a:gd name="connsiteY11" fmla="*/ 641509 h 870775"/>
                <a:gd name="connsiteX12" fmla="*/ 0 w 1331152"/>
                <a:gd name="connsiteY12" fmla="*/ 641509 h 870775"/>
                <a:gd name="connsiteX13" fmla="*/ 0 w 1331152"/>
                <a:gd name="connsiteY13" fmla="*/ 0 h 870775"/>
                <a:gd name="connsiteX14" fmla="*/ 1330357 w 1331152"/>
                <a:gd name="connsiteY14" fmla="*/ 0 h 870775"/>
                <a:gd name="connsiteX15" fmla="*/ 1330357 w 1331152"/>
                <a:gd name="connsiteY15" fmla="*/ 642747 h 870775"/>
                <a:gd name="connsiteX16" fmla="*/ 1283399 w 1331152"/>
                <a:gd name="connsiteY16" fmla="*/ 345948 h 870775"/>
                <a:gd name="connsiteX17" fmla="*/ 735235 w 1331152"/>
                <a:gd name="connsiteY17" fmla="*/ 345948 h 870775"/>
                <a:gd name="connsiteX18" fmla="*/ 735235 w 1331152"/>
                <a:gd name="connsiteY18" fmla="*/ 389192 h 870775"/>
                <a:gd name="connsiteX19" fmla="*/ 1283399 w 1331152"/>
                <a:gd name="connsiteY19" fmla="*/ 389192 h 870775"/>
                <a:gd name="connsiteX20" fmla="*/ 1283399 w 1331152"/>
                <a:gd name="connsiteY20" fmla="*/ 345948 h 870775"/>
                <a:gd name="connsiteX21" fmla="*/ 734854 w 1331152"/>
                <a:gd name="connsiteY21" fmla="*/ 296990 h 870775"/>
                <a:gd name="connsiteX22" fmla="*/ 1282922 w 1331152"/>
                <a:gd name="connsiteY22" fmla="*/ 296990 h 870775"/>
                <a:gd name="connsiteX23" fmla="*/ 1282922 w 1331152"/>
                <a:gd name="connsiteY23" fmla="*/ 254603 h 870775"/>
                <a:gd name="connsiteX24" fmla="*/ 734854 w 1331152"/>
                <a:gd name="connsiteY24" fmla="*/ 254603 h 870775"/>
                <a:gd name="connsiteX25" fmla="*/ 734854 w 1331152"/>
                <a:gd name="connsiteY25" fmla="*/ 296990 h 870775"/>
                <a:gd name="connsiteX26" fmla="*/ 828008 w 1331152"/>
                <a:gd name="connsiteY26" fmla="*/ 161830 h 870775"/>
                <a:gd name="connsiteX27" fmla="*/ 828008 w 1331152"/>
                <a:gd name="connsiteY27" fmla="*/ 204121 h 870775"/>
                <a:gd name="connsiteX28" fmla="*/ 1283113 w 1331152"/>
                <a:gd name="connsiteY28" fmla="*/ 204121 h 870775"/>
                <a:gd name="connsiteX29" fmla="*/ 1283113 w 1331152"/>
                <a:gd name="connsiteY29" fmla="*/ 161830 h 870775"/>
                <a:gd name="connsiteX30" fmla="*/ 828008 w 1331152"/>
                <a:gd name="connsiteY30" fmla="*/ 161830 h 870775"/>
                <a:gd name="connsiteX31" fmla="*/ 735139 w 1331152"/>
                <a:gd name="connsiteY31" fmla="*/ 571310 h 870775"/>
                <a:gd name="connsiteX32" fmla="*/ 1147001 w 1331152"/>
                <a:gd name="connsiteY32" fmla="*/ 571310 h 870775"/>
                <a:gd name="connsiteX33" fmla="*/ 1147001 w 1331152"/>
                <a:gd name="connsiteY33" fmla="*/ 530543 h 870775"/>
                <a:gd name="connsiteX34" fmla="*/ 735139 w 1331152"/>
                <a:gd name="connsiteY34" fmla="*/ 530543 h 870775"/>
                <a:gd name="connsiteX35" fmla="*/ 735139 w 1331152"/>
                <a:gd name="connsiteY35" fmla="*/ 571310 h 870775"/>
                <a:gd name="connsiteX36" fmla="*/ 918115 w 1331152"/>
                <a:gd name="connsiteY36" fmla="*/ 480536 h 870775"/>
                <a:gd name="connsiteX37" fmla="*/ 1283208 w 1331152"/>
                <a:gd name="connsiteY37" fmla="*/ 480536 h 870775"/>
                <a:gd name="connsiteX38" fmla="*/ 1283208 w 1331152"/>
                <a:gd name="connsiteY38" fmla="*/ 436912 h 870775"/>
                <a:gd name="connsiteX39" fmla="*/ 918115 w 1331152"/>
                <a:gd name="connsiteY39" fmla="*/ 436912 h 870775"/>
                <a:gd name="connsiteX40" fmla="*/ 918115 w 1331152"/>
                <a:gd name="connsiteY40" fmla="*/ 480536 h 870775"/>
                <a:gd name="connsiteX41" fmla="*/ 778288 w 1331152"/>
                <a:gd name="connsiteY41" fmla="*/ 481108 h 870775"/>
                <a:gd name="connsiteX42" fmla="*/ 778288 w 1331152"/>
                <a:gd name="connsiteY42" fmla="*/ 437197 h 870775"/>
                <a:gd name="connsiteX43" fmla="*/ 735711 w 1331152"/>
                <a:gd name="connsiteY43" fmla="*/ 437197 h 870775"/>
                <a:gd name="connsiteX44" fmla="*/ 735711 w 1331152"/>
                <a:gd name="connsiteY44" fmla="*/ 481108 h 870775"/>
                <a:gd name="connsiteX45" fmla="*/ 778288 w 1331152"/>
                <a:gd name="connsiteY45" fmla="*/ 481108 h 870775"/>
                <a:gd name="connsiteX46" fmla="*/ 870966 w 1331152"/>
                <a:gd name="connsiteY46" fmla="*/ 437197 h 870775"/>
                <a:gd name="connsiteX47" fmla="*/ 827723 w 1331152"/>
                <a:gd name="connsiteY47" fmla="*/ 437197 h 870775"/>
                <a:gd name="connsiteX48" fmla="*/ 827723 w 1331152"/>
                <a:gd name="connsiteY48" fmla="*/ 480251 h 870775"/>
                <a:gd name="connsiteX49" fmla="*/ 870966 w 1331152"/>
                <a:gd name="connsiteY49" fmla="*/ 480251 h 870775"/>
                <a:gd name="connsiteX50" fmla="*/ 870966 w 1331152"/>
                <a:gd name="connsiteY50" fmla="*/ 437197 h 870775"/>
                <a:gd name="connsiteX51" fmla="*/ 1215009 w 1331152"/>
                <a:gd name="connsiteY51" fmla="*/ 783050 h 870775"/>
                <a:gd name="connsiteX52" fmla="*/ 1172432 w 1331152"/>
                <a:gd name="connsiteY52" fmla="*/ 783050 h 870775"/>
                <a:gd name="connsiteX53" fmla="*/ 1172432 w 1331152"/>
                <a:gd name="connsiteY53" fmla="*/ 826008 h 870775"/>
                <a:gd name="connsiteX54" fmla="*/ 1215009 w 1331152"/>
                <a:gd name="connsiteY54" fmla="*/ 826008 h 870775"/>
                <a:gd name="connsiteX55" fmla="*/ 1215009 w 1331152"/>
                <a:gd name="connsiteY55" fmla="*/ 783050 h 870775"/>
                <a:gd name="connsiteX56" fmla="*/ 778669 w 1331152"/>
                <a:gd name="connsiteY56" fmla="*/ 162306 h 870775"/>
                <a:gd name="connsiteX57" fmla="*/ 736092 w 1331152"/>
                <a:gd name="connsiteY57" fmla="*/ 162306 h 870775"/>
                <a:gd name="connsiteX58" fmla="*/ 736092 w 1331152"/>
                <a:gd name="connsiteY58" fmla="*/ 204692 h 870775"/>
                <a:gd name="connsiteX59" fmla="*/ 778669 w 1331152"/>
                <a:gd name="connsiteY59" fmla="*/ 204692 h 870775"/>
                <a:gd name="connsiteX60" fmla="*/ 778669 w 1331152"/>
                <a:gd name="connsiteY60" fmla="*/ 162306 h 870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</a:cxnLst>
              <a:rect l="l" t="t" r="r" b="b"/>
              <a:pathLst>
                <a:path w="1331152" h="870775">
                  <a:moveTo>
                    <a:pt x="1330357" y="642747"/>
                  </a:moveTo>
                  <a:cubicBezTo>
                    <a:pt x="1292828" y="642747"/>
                    <a:pt x="1256633" y="642747"/>
                    <a:pt x="1216724" y="642747"/>
                  </a:cubicBezTo>
                  <a:cubicBezTo>
                    <a:pt x="1216724" y="664845"/>
                    <a:pt x="1216057" y="685133"/>
                    <a:pt x="1217295" y="705326"/>
                  </a:cubicBezTo>
                  <a:cubicBezTo>
                    <a:pt x="1217581" y="709517"/>
                    <a:pt x="1223963" y="715042"/>
                    <a:pt x="1228725" y="716852"/>
                  </a:cubicBezTo>
                  <a:cubicBezTo>
                    <a:pt x="1303020" y="744664"/>
                    <a:pt x="1334738" y="791623"/>
                    <a:pt x="1330833" y="870776"/>
                  </a:cubicBezTo>
                  <a:cubicBezTo>
                    <a:pt x="1240250" y="870776"/>
                    <a:pt x="1149477" y="870776"/>
                    <a:pt x="1058609" y="870776"/>
                  </a:cubicBezTo>
                  <a:cubicBezTo>
                    <a:pt x="1042987" y="803815"/>
                    <a:pt x="1083088" y="745903"/>
                    <a:pt x="1169384" y="712565"/>
                  </a:cubicBezTo>
                  <a:cubicBezTo>
                    <a:pt x="1169384" y="690944"/>
                    <a:pt x="1169384" y="668941"/>
                    <a:pt x="1169384" y="644366"/>
                  </a:cubicBezTo>
                  <a:cubicBezTo>
                    <a:pt x="1009936" y="644366"/>
                    <a:pt x="850964" y="644366"/>
                    <a:pt x="688467" y="644366"/>
                  </a:cubicBezTo>
                  <a:cubicBezTo>
                    <a:pt x="688467" y="459200"/>
                    <a:pt x="688467" y="276511"/>
                    <a:pt x="688467" y="92774"/>
                  </a:cubicBezTo>
                  <a:cubicBezTo>
                    <a:pt x="472726" y="92774"/>
                    <a:pt x="260414" y="92774"/>
                    <a:pt x="45815" y="92774"/>
                  </a:cubicBezTo>
                  <a:cubicBezTo>
                    <a:pt x="45815" y="275558"/>
                    <a:pt x="45815" y="457676"/>
                    <a:pt x="45815" y="641509"/>
                  </a:cubicBezTo>
                  <a:cubicBezTo>
                    <a:pt x="29813" y="641509"/>
                    <a:pt x="15907" y="641509"/>
                    <a:pt x="0" y="641509"/>
                  </a:cubicBezTo>
                  <a:cubicBezTo>
                    <a:pt x="0" y="428530"/>
                    <a:pt x="0" y="214884"/>
                    <a:pt x="0" y="0"/>
                  </a:cubicBezTo>
                  <a:cubicBezTo>
                    <a:pt x="443389" y="0"/>
                    <a:pt x="886587" y="0"/>
                    <a:pt x="1330357" y="0"/>
                  </a:cubicBezTo>
                  <a:cubicBezTo>
                    <a:pt x="1330357" y="214598"/>
                    <a:pt x="1330357" y="427672"/>
                    <a:pt x="1330357" y="642747"/>
                  </a:cubicBezTo>
                  <a:close/>
                  <a:moveTo>
                    <a:pt x="1283399" y="345948"/>
                  </a:moveTo>
                  <a:cubicBezTo>
                    <a:pt x="1100233" y="345948"/>
                    <a:pt x="917829" y="345948"/>
                    <a:pt x="735235" y="345948"/>
                  </a:cubicBezTo>
                  <a:cubicBezTo>
                    <a:pt x="735235" y="361188"/>
                    <a:pt x="735235" y="374523"/>
                    <a:pt x="735235" y="389192"/>
                  </a:cubicBezTo>
                  <a:cubicBezTo>
                    <a:pt x="918305" y="389192"/>
                    <a:pt x="1100233" y="389192"/>
                    <a:pt x="1283399" y="389192"/>
                  </a:cubicBezTo>
                  <a:cubicBezTo>
                    <a:pt x="1283399" y="374333"/>
                    <a:pt x="1283399" y="360521"/>
                    <a:pt x="1283399" y="345948"/>
                  </a:cubicBezTo>
                  <a:close/>
                  <a:moveTo>
                    <a:pt x="734854" y="296990"/>
                  </a:moveTo>
                  <a:cubicBezTo>
                    <a:pt x="918972" y="296990"/>
                    <a:pt x="1100709" y="296990"/>
                    <a:pt x="1282922" y="296990"/>
                  </a:cubicBezTo>
                  <a:cubicBezTo>
                    <a:pt x="1282922" y="281654"/>
                    <a:pt x="1282922" y="267938"/>
                    <a:pt x="1282922" y="254603"/>
                  </a:cubicBezTo>
                  <a:cubicBezTo>
                    <a:pt x="1099280" y="254603"/>
                    <a:pt x="917448" y="254603"/>
                    <a:pt x="734854" y="254603"/>
                  </a:cubicBezTo>
                  <a:cubicBezTo>
                    <a:pt x="734854" y="268986"/>
                    <a:pt x="734854" y="281559"/>
                    <a:pt x="734854" y="296990"/>
                  </a:cubicBezTo>
                  <a:close/>
                  <a:moveTo>
                    <a:pt x="828008" y="161830"/>
                  </a:moveTo>
                  <a:cubicBezTo>
                    <a:pt x="828008" y="175831"/>
                    <a:pt x="828008" y="189452"/>
                    <a:pt x="828008" y="204121"/>
                  </a:cubicBezTo>
                  <a:cubicBezTo>
                    <a:pt x="980027" y="204121"/>
                    <a:pt x="1131761" y="204121"/>
                    <a:pt x="1283113" y="204121"/>
                  </a:cubicBezTo>
                  <a:cubicBezTo>
                    <a:pt x="1283113" y="189262"/>
                    <a:pt x="1283113" y="176117"/>
                    <a:pt x="1283113" y="161830"/>
                  </a:cubicBezTo>
                  <a:cubicBezTo>
                    <a:pt x="1130999" y="161830"/>
                    <a:pt x="980504" y="161830"/>
                    <a:pt x="828008" y="161830"/>
                  </a:cubicBezTo>
                  <a:close/>
                  <a:moveTo>
                    <a:pt x="735139" y="571310"/>
                  </a:moveTo>
                  <a:cubicBezTo>
                    <a:pt x="873824" y="571310"/>
                    <a:pt x="1010222" y="571310"/>
                    <a:pt x="1147001" y="571310"/>
                  </a:cubicBezTo>
                  <a:cubicBezTo>
                    <a:pt x="1147001" y="556832"/>
                    <a:pt x="1147001" y="544449"/>
                    <a:pt x="1147001" y="530543"/>
                  </a:cubicBezTo>
                  <a:cubicBezTo>
                    <a:pt x="1009269" y="530543"/>
                    <a:pt x="872776" y="530543"/>
                    <a:pt x="735139" y="530543"/>
                  </a:cubicBezTo>
                  <a:cubicBezTo>
                    <a:pt x="735139" y="544544"/>
                    <a:pt x="735139" y="557022"/>
                    <a:pt x="735139" y="571310"/>
                  </a:cubicBezTo>
                  <a:close/>
                  <a:moveTo>
                    <a:pt x="918115" y="480536"/>
                  </a:moveTo>
                  <a:cubicBezTo>
                    <a:pt x="1041178" y="480536"/>
                    <a:pt x="1162145" y="480536"/>
                    <a:pt x="1283208" y="480536"/>
                  </a:cubicBezTo>
                  <a:cubicBezTo>
                    <a:pt x="1283208" y="465201"/>
                    <a:pt x="1283208" y="451295"/>
                    <a:pt x="1283208" y="436912"/>
                  </a:cubicBezTo>
                  <a:cubicBezTo>
                    <a:pt x="1160717" y="436912"/>
                    <a:pt x="1039844" y="436912"/>
                    <a:pt x="918115" y="436912"/>
                  </a:cubicBezTo>
                  <a:cubicBezTo>
                    <a:pt x="918115" y="451961"/>
                    <a:pt x="918115" y="465296"/>
                    <a:pt x="918115" y="480536"/>
                  </a:cubicBezTo>
                  <a:close/>
                  <a:moveTo>
                    <a:pt x="778288" y="481108"/>
                  </a:moveTo>
                  <a:cubicBezTo>
                    <a:pt x="778288" y="465010"/>
                    <a:pt x="778288" y="451295"/>
                    <a:pt x="778288" y="437197"/>
                  </a:cubicBezTo>
                  <a:cubicBezTo>
                    <a:pt x="763048" y="437197"/>
                    <a:pt x="749522" y="437197"/>
                    <a:pt x="735711" y="437197"/>
                  </a:cubicBezTo>
                  <a:cubicBezTo>
                    <a:pt x="735711" y="452818"/>
                    <a:pt x="735711" y="466535"/>
                    <a:pt x="735711" y="481108"/>
                  </a:cubicBezTo>
                  <a:cubicBezTo>
                    <a:pt x="750475" y="481108"/>
                    <a:pt x="763619" y="481108"/>
                    <a:pt x="778288" y="481108"/>
                  </a:cubicBezTo>
                  <a:close/>
                  <a:moveTo>
                    <a:pt x="870966" y="437197"/>
                  </a:moveTo>
                  <a:cubicBezTo>
                    <a:pt x="854678" y="437197"/>
                    <a:pt x="841058" y="437197"/>
                    <a:pt x="827723" y="437197"/>
                  </a:cubicBezTo>
                  <a:cubicBezTo>
                    <a:pt x="827723" y="452914"/>
                    <a:pt x="827723" y="466630"/>
                    <a:pt x="827723" y="480251"/>
                  </a:cubicBezTo>
                  <a:cubicBezTo>
                    <a:pt x="843058" y="480251"/>
                    <a:pt x="856774" y="480251"/>
                    <a:pt x="870966" y="480251"/>
                  </a:cubicBezTo>
                  <a:cubicBezTo>
                    <a:pt x="870966" y="465391"/>
                    <a:pt x="870966" y="452152"/>
                    <a:pt x="870966" y="437197"/>
                  </a:cubicBezTo>
                  <a:close/>
                  <a:moveTo>
                    <a:pt x="1215009" y="783050"/>
                  </a:moveTo>
                  <a:cubicBezTo>
                    <a:pt x="1199960" y="783050"/>
                    <a:pt x="1186339" y="783050"/>
                    <a:pt x="1172432" y="783050"/>
                  </a:cubicBezTo>
                  <a:cubicBezTo>
                    <a:pt x="1172432" y="798290"/>
                    <a:pt x="1172432" y="811816"/>
                    <a:pt x="1172432" y="826008"/>
                  </a:cubicBezTo>
                  <a:cubicBezTo>
                    <a:pt x="1187387" y="826008"/>
                    <a:pt x="1200531" y="826008"/>
                    <a:pt x="1215009" y="826008"/>
                  </a:cubicBezTo>
                  <a:cubicBezTo>
                    <a:pt x="1215009" y="811721"/>
                    <a:pt x="1215009" y="798671"/>
                    <a:pt x="1215009" y="783050"/>
                  </a:cubicBezTo>
                  <a:close/>
                  <a:moveTo>
                    <a:pt x="778669" y="162306"/>
                  </a:moveTo>
                  <a:cubicBezTo>
                    <a:pt x="763143" y="162306"/>
                    <a:pt x="750094" y="162306"/>
                    <a:pt x="736092" y="162306"/>
                  </a:cubicBezTo>
                  <a:cubicBezTo>
                    <a:pt x="736092" y="177355"/>
                    <a:pt x="736092" y="190881"/>
                    <a:pt x="736092" y="204692"/>
                  </a:cubicBezTo>
                  <a:cubicBezTo>
                    <a:pt x="751237" y="204692"/>
                    <a:pt x="764381" y="204692"/>
                    <a:pt x="778669" y="204692"/>
                  </a:cubicBezTo>
                  <a:cubicBezTo>
                    <a:pt x="778669" y="190405"/>
                    <a:pt x="778669" y="177355"/>
                    <a:pt x="778669" y="16230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29" name="任意多边形: 形状 90"/>
            <p:cNvSpPr/>
            <p:nvPr>
              <p:custDataLst>
                <p:tags r:id="rId32"/>
              </p:custDataLst>
            </p:nvPr>
          </p:nvSpPr>
          <p:spPr>
            <a:xfrm>
              <a:off x="12534017" y="4150705"/>
              <a:ext cx="1330642" cy="135350"/>
            </a:xfrm>
            <a:custGeom>
              <a:avLst/>
              <a:gdLst>
                <a:gd name="connsiteX0" fmla="*/ 0 w 1330642"/>
                <a:gd name="connsiteY0" fmla="*/ 135350 h 135350"/>
                <a:gd name="connsiteX1" fmla="*/ 0 w 1330642"/>
                <a:gd name="connsiteY1" fmla="*/ 0 h 135350"/>
                <a:gd name="connsiteX2" fmla="*/ 1330643 w 1330642"/>
                <a:gd name="connsiteY2" fmla="*/ 0 h 135350"/>
                <a:gd name="connsiteX3" fmla="*/ 1330643 w 1330642"/>
                <a:gd name="connsiteY3" fmla="*/ 135350 h 135350"/>
                <a:gd name="connsiteX4" fmla="*/ 0 w 1330642"/>
                <a:gd name="connsiteY4" fmla="*/ 135350 h 135350"/>
                <a:gd name="connsiteX5" fmla="*/ 274034 w 1330642"/>
                <a:gd name="connsiteY5" fmla="*/ 47530 h 135350"/>
                <a:gd name="connsiteX6" fmla="*/ 230029 w 1330642"/>
                <a:gd name="connsiteY6" fmla="*/ 47530 h 135350"/>
                <a:gd name="connsiteX7" fmla="*/ 230029 w 1330642"/>
                <a:gd name="connsiteY7" fmla="*/ 88773 h 135350"/>
                <a:gd name="connsiteX8" fmla="*/ 274034 w 1330642"/>
                <a:gd name="connsiteY8" fmla="*/ 88773 h 135350"/>
                <a:gd name="connsiteX9" fmla="*/ 274034 w 1330642"/>
                <a:gd name="connsiteY9" fmla="*/ 47530 h 135350"/>
                <a:gd name="connsiteX10" fmla="*/ 89249 w 1330642"/>
                <a:gd name="connsiteY10" fmla="*/ 47244 h 135350"/>
                <a:gd name="connsiteX11" fmla="*/ 47149 w 1330642"/>
                <a:gd name="connsiteY11" fmla="*/ 47244 h 135350"/>
                <a:gd name="connsiteX12" fmla="*/ 47149 w 1330642"/>
                <a:gd name="connsiteY12" fmla="*/ 88106 h 135350"/>
                <a:gd name="connsiteX13" fmla="*/ 89249 w 1330642"/>
                <a:gd name="connsiteY13" fmla="*/ 88106 h 135350"/>
                <a:gd name="connsiteX14" fmla="*/ 89249 w 1330642"/>
                <a:gd name="connsiteY14" fmla="*/ 47244 h 135350"/>
                <a:gd name="connsiteX15" fmla="*/ 180975 w 1330642"/>
                <a:gd name="connsiteY15" fmla="*/ 47244 h 135350"/>
                <a:gd name="connsiteX16" fmla="*/ 138398 w 1330642"/>
                <a:gd name="connsiteY16" fmla="*/ 47244 h 135350"/>
                <a:gd name="connsiteX17" fmla="*/ 138398 w 1330642"/>
                <a:gd name="connsiteY17" fmla="*/ 88106 h 135350"/>
                <a:gd name="connsiteX18" fmla="*/ 180975 w 1330642"/>
                <a:gd name="connsiteY18" fmla="*/ 88106 h 135350"/>
                <a:gd name="connsiteX19" fmla="*/ 180975 w 1330642"/>
                <a:gd name="connsiteY19" fmla="*/ 47244 h 13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30642" h="135350">
                  <a:moveTo>
                    <a:pt x="0" y="135350"/>
                  </a:moveTo>
                  <a:cubicBezTo>
                    <a:pt x="0" y="89440"/>
                    <a:pt x="0" y="45339"/>
                    <a:pt x="0" y="0"/>
                  </a:cubicBezTo>
                  <a:cubicBezTo>
                    <a:pt x="443675" y="0"/>
                    <a:pt x="886206" y="0"/>
                    <a:pt x="1330643" y="0"/>
                  </a:cubicBezTo>
                  <a:cubicBezTo>
                    <a:pt x="1330643" y="44387"/>
                    <a:pt x="1330643" y="89059"/>
                    <a:pt x="1330643" y="135350"/>
                  </a:cubicBezTo>
                  <a:cubicBezTo>
                    <a:pt x="888016" y="135350"/>
                    <a:pt x="444913" y="135350"/>
                    <a:pt x="0" y="135350"/>
                  </a:cubicBezTo>
                  <a:close/>
                  <a:moveTo>
                    <a:pt x="274034" y="47530"/>
                  </a:moveTo>
                  <a:cubicBezTo>
                    <a:pt x="257747" y="47530"/>
                    <a:pt x="243935" y="47530"/>
                    <a:pt x="230029" y="47530"/>
                  </a:cubicBezTo>
                  <a:cubicBezTo>
                    <a:pt x="230029" y="62294"/>
                    <a:pt x="230029" y="75248"/>
                    <a:pt x="230029" y="88773"/>
                  </a:cubicBezTo>
                  <a:cubicBezTo>
                    <a:pt x="245459" y="88773"/>
                    <a:pt x="259175" y="88773"/>
                    <a:pt x="274034" y="88773"/>
                  </a:cubicBezTo>
                  <a:cubicBezTo>
                    <a:pt x="274034" y="74486"/>
                    <a:pt x="274034" y="61532"/>
                    <a:pt x="274034" y="47530"/>
                  </a:cubicBezTo>
                  <a:close/>
                  <a:moveTo>
                    <a:pt x="89249" y="47244"/>
                  </a:moveTo>
                  <a:cubicBezTo>
                    <a:pt x="73724" y="47244"/>
                    <a:pt x="60770" y="47244"/>
                    <a:pt x="47149" y="47244"/>
                  </a:cubicBezTo>
                  <a:cubicBezTo>
                    <a:pt x="47149" y="61722"/>
                    <a:pt x="47149" y="74676"/>
                    <a:pt x="47149" y="88106"/>
                  </a:cubicBezTo>
                  <a:cubicBezTo>
                    <a:pt x="62008" y="88106"/>
                    <a:pt x="75533" y="88106"/>
                    <a:pt x="89249" y="88106"/>
                  </a:cubicBezTo>
                  <a:cubicBezTo>
                    <a:pt x="89249" y="73819"/>
                    <a:pt x="89249" y="61436"/>
                    <a:pt x="89249" y="47244"/>
                  </a:cubicBezTo>
                  <a:close/>
                  <a:moveTo>
                    <a:pt x="180975" y="47244"/>
                  </a:moveTo>
                  <a:cubicBezTo>
                    <a:pt x="164878" y="47244"/>
                    <a:pt x="151829" y="47244"/>
                    <a:pt x="138398" y="47244"/>
                  </a:cubicBezTo>
                  <a:cubicBezTo>
                    <a:pt x="138398" y="61817"/>
                    <a:pt x="138398" y="74867"/>
                    <a:pt x="138398" y="88106"/>
                  </a:cubicBezTo>
                  <a:cubicBezTo>
                    <a:pt x="153448" y="88106"/>
                    <a:pt x="167069" y="88106"/>
                    <a:pt x="180975" y="88106"/>
                  </a:cubicBezTo>
                  <a:cubicBezTo>
                    <a:pt x="180975" y="73724"/>
                    <a:pt x="180975" y="61246"/>
                    <a:pt x="180975" y="472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2" name="任意多边形: 形状 91"/>
            <p:cNvSpPr/>
            <p:nvPr>
              <p:custDataLst>
                <p:tags r:id="rId33"/>
              </p:custDataLst>
            </p:nvPr>
          </p:nvSpPr>
          <p:spPr>
            <a:xfrm>
              <a:off x="12534302" y="5024719"/>
              <a:ext cx="963263" cy="456818"/>
            </a:xfrm>
            <a:custGeom>
              <a:avLst/>
              <a:gdLst>
                <a:gd name="connsiteX0" fmla="*/ 705517 w 963263"/>
                <a:gd name="connsiteY0" fmla="*/ 234505 h 456818"/>
                <a:gd name="connsiteX1" fmla="*/ 677894 w 963263"/>
                <a:gd name="connsiteY1" fmla="*/ 202025 h 456818"/>
                <a:gd name="connsiteX2" fmla="*/ 333280 w 963263"/>
                <a:gd name="connsiteY2" fmla="*/ 233934 h 456818"/>
                <a:gd name="connsiteX3" fmla="*/ 183356 w 963263"/>
                <a:gd name="connsiteY3" fmla="*/ 0 h 456818"/>
                <a:gd name="connsiteX4" fmla="*/ 229076 w 963263"/>
                <a:gd name="connsiteY4" fmla="*/ 0 h 456818"/>
                <a:gd name="connsiteX5" fmla="*/ 329660 w 963263"/>
                <a:gd name="connsiteY5" fmla="*/ 177070 h 456818"/>
                <a:gd name="connsiteX6" fmla="*/ 489680 w 963263"/>
                <a:gd name="connsiteY6" fmla="*/ 228219 h 456818"/>
                <a:gd name="connsiteX7" fmla="*/ 733901 w 963263"/>
                <a:gd name="connsiteY7" fmla="*/ 571 h 456818"/>
                <a:gd name="connsiteX8" fmla="*/ 778764 w 963263"/>
                <a:gd name="connsiteY8" fmla="*/ 571 h 456818"/>
                <a:gd name="connsiteX9" fmla="*/ 707612 w 963263"/>
                <a:gd name="connsiteY9" fmla="*/ 170974 h 456818"/>
                <a:gd name="connsiteX10" fmla="*/ 740569 w 963263"/>
                <a:gd name="connsiteY10" fmla="*/ 200406 h 456818"/>
                <a:gd name="connsiteX11" fmla="*/ 825246 w 963263"/>
                <a:gd name="connsiteY11" fmla="*/ 667 h 456818"/>
                <a:gd name="connsiteX12" fmla="*/ 963263 w 963263"/>
                <a:gd name="connsiteY12" fmla="*/ 667 h 456818"/>
                <a:gd name="connsiteX13" fmla="*/ 963263 w 963263"/>
                <a:gd name="connsiteY13" fmla="*/ 48482 h 456818"/>
                <a:gd name="connsiteX14" fmla="*/ 902494 w 963263"/>
                <a:gd name="connsiteY14" fmla="*/ 61627 h 456818"/>
                <a:gd name="connsiteX15" fmla="*/ 882301 w 963263"/>
                <a:gd name="connsiteY15" fmla="*/ 79248 h 456818"/>
                <a:gd name="connsiteX16" fmla="*/ 837248 w 963263"/>
                <a:gd name="connsiteY16" fmla="*/ 183832 h 456818"/>
                <a:gd name="connsiteX17" fmla="*/ 839248 w 963263"/>
                <a:gd name="connsiteY17" fmla="*/ 213550 h 456818"/>
                <a:gd name="connsiteX18" fmla="*/ 872490 w 963263"/>
                <a:gd name="connsiteY18" fmla="*/ 262414 h 456818"/>
                <a:gd name="connsiteX19" fmla="*/ 768668 w 963263"/>
                <a:gd name="connsiteY19" fmla="*/ 366712 h 456818"/>
                <a:gd name="connsiteX20" fmla="*/ 716756 w 963263"/>
                <a:gd name="connsiteY20" fmla="*/ 332613 h 456818"/>
                <a:gd name="connsiteX21" fmla="*/ 691801 w 963263"/>
                <a:gd name="connsiteY21" fmla="*/ 331375 h 456818"/>
                <a:gd name="connsiteX22" fmla="*/ 584740 w 963263"/>
                <a:gd name="connsiteY22" fmla="*/ 376619 h 456818"/>
                <a:gd name="connsiteX23" fmla="*/ 567595 w 963263"/>
                <a:gd name="connsiteY23" fmla="*/ 394907 h 456818"/>
                <a:gd name="connsiteX24" fmla="*/ 554736 w 963263"/>
                <a:gd name="connsiteY24" fmla="*/ 456819 h 456818"/>
                <a:gd name="connsiteX25" fmla="*/ 408051 w 963263"/>
                <a:gd name="connsiteY25" fmla="*/ 456819 h 456818"/>
                <a:gd name="connsiteX26" fmla="*/ 396240 w 963263"/>
                <a:gd name="connsiteY26" fmla="*/ 397193 h 456818"/>
                <a:gd name="connsiteX27" fmla="*/ 376428 w 963263"/>
                <a:gd name="connsiteY27" fmla="*/ 374999 h 456818"/>
                <a:gd name="connsiteX28" fmla="*/ 271272 w 963263"/>
                <a:gd name="connsiteY28" fmla="*/ 331470 h 456818"/>
                <a:gd name="connsiteX29" fmla="*/ 246507 w 963263"/>
                <a:gd name="connsiteY29" fmla="*/ 332518 h 456818"/>
                <a:gd name="connsiteX30" fmla="*/ 195072 w 963263"/>
                <a:gd name="connsiteY30" fmla="*/ 366712 h 456818"/>
                <a:gd name="connsiteX31" fmla="*/ 90011 w 963263"/>
                <a:gd name="connsiteY31" fmla="*/ 262033 h 456818"/>
                <a:gd name="connsiteX32" fmla="*/ 122873 w 963263"/>
                <a:gd name="connsiteY32" fmla="*/ 212122 h 456818"/>
                <a:gd name="connsiteX33" fmla="*/ 125254 w 963263"/>
                <a:gd name="connsiteY33" fmla="*/ 185452 h 456818"/>
                <a:gd name="connsiteX34" fmla="*/ 80105 w 963263"/>
                <a:gd name="connsiteY34" fmla="*/ 78391 h 456818"/>
                <a:gd name="connsiteX35" fmla="*/ 61722 w 963263"/>
                <a:gd name="connsiteY35" fmla="*/ 61817 h 456818"/>
                <a:gd name="connsiteX36" fmla="*/ 0 w 963263"/>
                <a:gd name="connsiteY36" fmla="*/ 48673 h 456818"/>
                <a:gd name="connsiteX37" fmla="*/ 0 w 963263"/>
                <a:gd name="connsiteY37" fmla="*/ 0 h 456818"/>
                <a:gd name="connsiteX38" fmla="*/ 136017 w 963263"/>
                <a:gd name="connsiteY38" fmla="*/ 0 h 456818"/>
                <a:gd name="connsiteX39" fmla="*/ 414242 w 963263"/>
                <a:gd name="connsiteY39" fmla="*/ 313373 h 456818"/>
                <a:gd name="connsiteX40" fmla="*/ 705517 w 963263"/>
                <a:gd name="connsiteY40" fmla="*/ 234505 h 456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963263" h="456818">
                  <a:moveTo>
                    <a:pt x="705517" y="234505"/>
                  </a:moveTo>
                  <a:cubicBezTo>
                    <a:pt x="696563" y="223933"/>
                    <a:pt x="687419" y="213169"/>
                    <a:pt x="677894" y="202025"/>
                  </a:cubicBezTo>
                  <a:cubicBezTo>
                    <a:pt x="569214" y="284988"/>
                    <a:pt x="453581" y="300990"/>
                    <a:pt x="333280" y="233934"/>
                  </a:cubicBezTo>
                  <a:cubicBezTo>
                    <a:pt x="243650" y="183928"/>
                    <a:pt x="195644" y="103823"/>
                    <a:pt x="183356" y="0"/>
                  </a:cubicBezTo>
                  <a:cubicBezTo>
                    <a:pt x="199739" y="0"/>
                    <a:pt x="213741" y="0"/>
                    <a:pt x="229076" y="0"/>
                  </a:cubicBezTo>
                  <a:cubicBezTo>
                    <a:pt x="239459" y="72485"/>
                    <a:pt x="270891" y="132493"/>
                    <a:pt x="329660" y="177070"/>
                  </a:cubicBezTo>
                  <a:cubicBezTo>
                    <a:pt x="377095" y="212979"/>
                    <a:pt x="430721" y="230410"/>
                    <a:pt x="489680" y="228219"/>
                  </a:cubicBezTo>
                  <a:cubicBezTo>
                    <a:pt x="605695" y="223838"/>
                    <a:pt x="713708" y="141351"/>
                    <a:pt x="733901" y="571"/>
                  </a:cubicBezTo>
                  <a:cubicBezTo>
                    <a:pt x="748094" y="571"/>
                    <a:pt x="762667" y="571"/>
                    <a:pt x="778764" y="571"/>
                  </a:cubicBezTo>
                  <a:cubicBezTo>
                    <a:pt x="772668" y="64008"/>
                    <a:pt x="749998" y="120205"/>
                    <a:pt x="707612" y="170974"/>
                  </a:cubicBezTo>
                  <a:cubicBezTo>
                    <a:pt x="718185" y="180403"/>
                    <a:pt x="728567" y="189643"/>
                    <a:pt x="740569" y="200406"/>
                  </a:cubicBezTo>
                  <a:cubicBezTo>
                    <a:pt x="792766" y="143732"/>
                    <a:pt x="816673" y="76486"/>
                    <a:pt x="825246" y="667"/>
                  </a:cubicBezTo>
                  <a:cubicBezTo>
                    <a:pt x="870966" y="667"/>
                    <a:pt x="916400" y="667"/>
                    <a:pt x="963263" y="667"/>
                  </a:cubicBezTo>
                  <a:cubicBezTo>
                    <a:pt x="963263" y="15716"/>
                    <a:pt x="963263" y="30480"/>
                    <a:pt x="963263" y="48482"/>
                  </a:cubicBezTo>
                  <a:cubicBezTo>
                    <a:pt x="943546" y="52578"/>
                    <a:pt x="922592" y="55626"/>
                    <a:pt x="902494" y="61627"/>
                  </a:cubicBezTo>
                  <a:cubicBezTo>
                    <a:pt x="894588" y="64008"/>
                    <a:pt x="885825" y="71723"/>
                    <a:pt x="882301" y="79248"/>
                  </a:cubicBezTo>
                  <a:cubicBezTo>
                    <a:pt x="866489" y="113728"/>
                    <a:pt x="853440" y="149447"/>
                    <a:pt x="837248" y="183832"/>
                  </a:cubicBezTo>
                  <a:cubicBezTo>
                    <a:pt x="831628" y="195739"/>
                    <a:pt x="831628" y="203359"/>
                    <a:pt x="839248" y="213550"/>
                  </a:cubicBezTo>
                  <a:cubicBezTo>
                    <a:pt x="851535" y="230029"/>
                    <a:pt x="862489" y="247555"/>
                    <a:pt x="872490" y="262414"/>
                  </a:cubicBezTo>
                  <a:cubicBezTo>
                    <a:pt x="837724" y="297275"/>
                    <a:pt x="803720" y="331470"/>
                    <a:pt x="768668" y="366712"/>
                  </a:cubicBezTo>
                  <a:cubicBezTo>
                    <a:pt x="752475" y="355854"/>
                    <a:pt x="735330" y="342995"/>
                    <a:pt x="716756" y="332613"/>
                  </a:cubicBezTo>
                  <a:cubicBezTo>
                    <a:pt x="710089" y="328898"/>
                    <a:pt x="699040" y="328517"/>
                    <a:pt x="691801" y="331375"/>
                  </a:cubicBezTo>
                  <a:cubicBezTo>
                    <a:pt x="655701" y="345472"/>
                    <a:pt x="619982" y="360616"/>
                    <a:pt x="584740" y="376619"/>
                  </a:cubicBezTo>
                  <a:cubicBezTo>
                    <a:pt x="577596" y="379857"/>
                    <a:pt x="569690" y="387668"/>
                    <a:pt x="567595" y="394907"/>
                  </a:cubicBezTo>
                  <a:cubicBezTo>
                    <a:pt x="561880" y="414623"/>
                    <a:pt x="559022" y="435197"/>
                    <a:pt x="554736" y="456819"/>
                  </a:cubicBezTo>
                  <a:cubicBezTo>
                    <a:pt x="506254" y="456819"/>
                    <a:pt x="458153" y="456819"/>
                    <a:pt x="408051" y="456819"/>
                  </a:cubicBezTo>
                  <a:cubicBezTo>
                    <a:pt x="404051" y="437293"/>
                    <a:pt x="399288" y="417386"/>
                    <a:pt x="396240" y="397193"/>
                  </a:cubicBezTo>
                  <a:cubicBezTo>
                    <a:pt x="394335" y="384619"/>
                    <a:pt x="388715" y="379571"/>
                    <a:pt x="376428" y="374999"/>
                  </a:cubicBezTo>
                  <a:cubicBezTo>
                    <a:pt x="340900" y="361855"/>
                    <a:pt x="306610" y="345281"/>
                    <a:pt x="271272" y="331470"/>
                  </a:cubicBezTo>
                  <a:cubicBezTo>
                    <a:pt x="264128" y="328613"/>
                    <a:pt x="253079" y="328898"/>
                    <a:pt x="246507" y="332518"/>
                  </a:cubicBezTo>
                  <a:cubicBezTo>
                    <a:pt x="227933" y="342995"/>
                    <a:pt x="210788" y="356044"/>
                    <a:pt x="195072" y="366712"/>
                  </a:cubicBezTo>
                  <a:cubicBezTo>
                    <a:pt x="160115" y="331946"/>
                    <a:pt x="126016" y="297942"/>
                    <a:pt x="90011" y="262033"/>
                  </a:cubicBezTo>
                  <a:cubicBezTo>
                    <a:pt x="99727" y="247555"/>
                    <a:pt x="112586" y="230600"/>
                    <a:pt x="122873" y="212122"/>
                  </a:cubicBezTo>
                  <a:cubicBezTo>
                    <a:pt x="126873" y="204883"/>
                    <a:pt x="128207" y="193072"/>
                    <a:pt x="125254" y="185452"/>
                  </a:cubicBezTo>
                  <a:cubicBezTo>
                    <a:pt x="111347" y="149257"/>
                    <a:pt x="96107" y="113633"/>
                    <a:pt x="80105" y="78391"/>
                  </a:cubicBezTo>
                  <a:cubicBezTo>
                    <a:pt x="76867" y="71342"/>
                    <a:pt x="68961" y="63913"/>
                    <a:pt x="61722" y="61817"/>
                  </a:cubicBezTo>
                  <a:cubicBezTo>
                    <a:pt x="42005" y="56102"/>
                    <a:pt x="21527" y="53054"/>
                    <a:pt x="0" y="48673"/>
                  </a:cubicBezTo>
                  <a:cubicBezTo>
                    <a:pt x="0" y="32671"/>
                    <a:pt x="0" y="17145"/>
                    <a:pt x="0" y="0"/>
                  </a:cubicBezTo>
                  <a:cubicBezTo>
                    <a:pt x="44958" y="0"/>
                    <a:pt x="89916" y="0"/>
                    <a:pt x="136017" y="0"/>
                  </a:cubicBezTo>
                  <a:cubicBezTo>
                    <a:pt x="159925" y="165163"/>
                    <a:pt x="249746" y="273463"/>
                    <a:pt x="414242" y="313373"/>
                  </a:cubicBezTo>
                  <a:cubicBezTo>
                    <a:pt x="513112" y="337661"/>
                    <a:pt x="635603" y="302990"/>
                    <a:pt x="705517" y="2345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3" name="任意多边形: 形状 92"/>
            <p:cNvSpPr/>
            <p:nvPr>
              <p:custDataLst>
                <p:tags r:id="rId34"/>
              </p:custDataLst>
            </p:nvPr>
          </p:nvSpPr>
          <p:spPr>
            <a:xfrm>
              <a:off x="12625647" y="4472840"/>
              <a:ext cx="549592" cy="503872"/>
            </a:xfrm>
            <a:custGeom>
              <a:avLst/>
              <a:gdLst>
                <a:gd name="connsiteX0" fmla="*/ 45434 w 549592"/>
                <a:gd name="connsiteY0" fmla="*/ 503873 h 503872"/>
                <a:gd name="connsiteX1" fmla="*/ 0 w 549592"/>
                <a:gd name="connsiteY1" fmla="*/ 503873 h 503872"/>
                <a:gd name="connsiteX2" fmla="*/ 0 w 549592"/>
                <a:gd name="connsiteY2" fmla="*/ 0 h 503872"/>
                <a:gd name="connsiteX3" fmla="*/ 549593 w 549592"/>
                <a:gd name="connsiteY3" fmla="*/ 0 h 503872"/>
                <a:gd name="connsiteX4" fmla="*/ 549593 w 549592"/>
                <a:gd name="connsiteY4" fmla="*/ 503015 h 503872"/>
                <a:gd name="connsiteX5" fmla="*/ 504825 w 549592"/>
                <a:gd name="connsiteY5" fmla="*/ 503015 h 503872"/>
                <a:gd name="connsiteX6" fmla="*/ 504825 w 549592"/>
                <a:gd name="connsiteY6" fmla="*/ 458057 h 503872"/>
                <a:gd name="connsiteX7" fmla="*/ 421386 w 549592"/>
                <a:gd name="connsiteY7" fmla="*/ 348234 h 503872"/>
                <a:gd name="connsiteX8" fmla="*/ 364331 w 549592"/>
                <a:gd name="connsiteY8" fmla="*/ 331565 h 503872"/>
                <a:gd name="connsiteX9" fmla="*/ 352235 w 549592"/>
                <a:gd name="connsiteY9" fmla="*/ 289750 h 503872"/>
                <a:gd name="connsiteX10" fmla="*/ 381191 w 549592"/>
                <a:gd name="connsiteY10" fmla="*/ 118681 h 503872"/>
                <a:gd name="connsiteX11" fmla="*/ 272606 w 549592"/>
                <a:gd name="connsiteY11" fmla="*/ 44768 h 503872"/>
                <a:gd name="connsiteX12" fmla="*/ 165164 w 549592"/>
                <a:gd name="connsiteY12" fmla="*/ 130112 h 503872"/>
                <a:gd name="connsiteX13" fmla="*/ 200120 w 549592"/>
                <a:gd name="connsiteY13" fmla="*/ 291465 h 503872"/>
                <a:gd name="connsiteX14" fmla="*/ 203359 w 549592"/>
                <a:gd name="connsiteY14" fmla="*/ 294989 h 503872"/>
                <a:gd name="connsiteX15" fmla="*/ 191262 w 549592"/>
                <a:gd name="connsiteY15" fmla="*/ 329851 h 503872"/>
                <a:gd name="connsiteX16" fmla="*/ 120491 w 549592"/>
                <a:gd name="connsiteY16" fmla="*/ 350711 h 503872"/>
                <a:gd name="connsiteX17" fmla="*/ 45434 w 549592"/>
                <a:gd name="connsiteY17" fmla="*/ 452533 h 503872"/>
                <a:gd name="connsiteX18" fmla="*/ 45434 w 549592"/>
                <a:gd name="connsiteY18" fmla="*/ 503873 h 503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49592" h="503872">
                  <a:moveTo>
                    <a:pt x="45434" y="503873"/>
                  </a:moveTo>
                  <a:cubicBezTo>
                    <a:pt x="28194" y="503873"/>
                    <a:pt x="14859" y="503873"/>
                    <a:pt x="0" y="503873"/>
                  </a:cubicBezTo>
                  <a:cubicBezTo>
                    <a:pt x="0" y="336042"/>
                    <a:pt x="0" y="168974"/>
                    <a:pt x="0" y="0"/>
                  </a:cubicBezTo>
                  <a:cubicBezTo>
                    <a:pt x="182594" y="0"/>
                    <a:pt x="365284" y="0"/>
                    <a:pt x="549593" y="0"/>
                  </a:cubicBezTo>
                  <a:cubicBezTo>
                    <a:pt x="549593" y="167450"/>
                    <a:pt x="549593" y="334423"/>
                    <a:pt x="549593" y="503015"/>
                  </a:cubicBezTo>
                  <a:cubicBezTo>
                    <a:pt x="535400" y="503015"/>
                    <a:pt x="521589" y="503015"/>
                    <a:pt x="504825" y="503015"/>
                  </a:cubicBezTo>
                  <a:cubicBezTo>
                    <a:pt x="504825" y="487775"/>
                    <a:pt x="504825" y="472916"/>
                    <a:pt x="504825" y="458057"/>
                  </a:cubicBezTo>
                  <a:cubicBezTo>
                    <a:pt x="504635" y="394240"/>
                    <a:pt x="483394" y="366236"/>
                    <a:pt x="421386" y="348234"/>
                  </a:cubicBezTo>
                  <a:cubicBezTo>
                    <a:pt x="402336" y="342710"/>
                    <a:pt x="383286" y="337280"/>
                    <a:pt x="364331" y="331565"/>
                  </a:cubicBezTo>
                  <a:cubicBezTo>
                    <a:pt x="341852" y="324803"/>
                    <a:pt x="335852" y="306134"/>
                    <a:pt x="352235" y="289750"/>
                  </a:cubicBezTo>
                  <a:cubicBezTo>
                    <a:pt x="402622" y="239363"/>
                    <a:pt x="397764" y="178594"/>
                    <a:pt x="381191" y="118681"/>
                  </a:cubicBezTo>
                  <a:cubicBezTo>
                    <a:pt x="368522" y="72676"/>
                    <a:pt x="318707" y="42958"/>
                    <a:pt x="272606" y="44768"/>
                  </a:cubicBezTo>
                  <a:cubicBezTo>
                    <a:pt x="221456" y="46768"/>
                    <a:pt x="175165" y="79820"/>
                    <a:pt x="165164" y="130112"/>
                  </a:cubicBezTo>
                  <a:cubicBezTo>
                    <a:pt x="153829" y="187452"/>
                    <a:pt x="150019" y="246031"/>
                    <a:pt x="200120" y="291465"/>
                  </a:cubicBezTo>
                  <a:cubicBezTo>
                    <a:pt x="201263" y="292513"/>
                    <a:pt x="202502" y="293656"/>
                    <a:pt x="203359" y="294989"/>
                  </a:cubicBezTo>
                  <a:cubicBezTo>
                    <a:pt x="212217" y="308800"/>
                    <a:pt x="206788" y="325088"/>
                    <a:pt x="191262" y="329851"/>
                  </a:cubicBezTo>
                  <a:cubicBezTo>
                    <a:pt x="167735" y="336994"/>
                    <a:pt x="144018" y="343376"/>
                    <a:pt x="120491" y="350711"/>
                  </a:cubicBezTo>
                  <a:cubicBezTo>
                    <a:pt x="67913" y="367094"/>
                    <a:pt x="45625" y="397478"/>
                    <a:pt x="45434" y="452533"/>
                  </a:cubicBezTo>
                  <a:cubicBezTo>
                    <a:pt x="45434" y="468916"/>
                    <a:pt x="45434" y="485394"/>
                    <a:pt x="45434" y="50387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44" name="任意多边形: 形状 93"/>
            <p:cNvSpPr/>
            <p:nvPr>
              <p:custDataLst>
                <p:tags r:id="rId35"/>
              </p:custDataLst>
            </p:nvPr>
          </p:nvSpPr>
          <p:spPr>
            <a:xfrm>
              <a:off x="12716962" y="4845966"/>
              <a:ext cx="369213" cy="130460"/>
            </a:xfrm>
            <a:custGeom>
              <a:avLst/>
              <a:gdLst>
                <a:gd name="connsiteX0" fmla="*/ 1173 w 369213"/>
                <a:gd name="connsiteY0" fmla="*/ 130365 h 130460"/>
                <a:gd name="connsiteX1" fmla="*/ 2411 w 369213"/>
                <a:gd name="connsiteY1" fmla="*/ 61785 h 130460"/>
                <a:gd name="connsiteX2" fmla="*/ 29558 w 369213"/>
                <a:gd name="connsiteY2" fmla="*/ 25971 h 130460"/>
                <a:gd name="connsiteX3" fmla="*/ 40511 w 369213"/>
                <a:gd name="connsiteY3" fmla="*/ 21876 h 130460"/>
                <a:gd name="connsiteX4" fmla="*/ 120617 w 369213"/>
                <a:gd name="connsiteY4" fmla="*/ 254 h 130460"/>
                <a:gd name="connsiteX5" fmla="*/ 185006 w 369213"/>
                <a:gd name="connsiteY5" fmla="*/ 45688 h 130460"/>
                <a:gd name="connsiteX6" fmla="*/ 239298 w 369213"/>
                <a:gd name="connsiteY6" fmla="*/ 1206 h 130460"/>
                <a:gd name="connsiteX7" fmla="*/ 343692 w 369213"/>
                <a:gd name="connsiteY7" fmla="*/ 29781 h 130460"/>
                <a:gd name="connsiteX8" fmla="*/ 365123 w 369213"/>
                <a:gd name="connsiteY8" fmla="*/ 130461 h 130460"/>
                <a:gd name="connsiteX9" fmla="*/ 1173 w 369213"/>
                <a:gd name="connsiteY9" fmla="*/ 130365 h 130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9213" h="130460">
                  <a:moveTo>
                    <a:pt x="1173" y="130365"/>
                  </a:moveTo>
                  <a:cubicBezTo>
                    <a:pt x="1173" y="106934"/>
                    <a:pt x="-2161" y="83598"/>
                    <a:pt x="2411" y="61785"/>
                  </a:cubicBezTo>
                  <a:cubicBezTo>
                    <a:pt x="5174" y="48546"/>
                    <a:pt x="19652" y="37497"/>
                    <a:pt x="29558" y="25971"/>
                  </a:cubicBezTo>
                  <a:cubicBezTo>
                    <a:pt x="31748" y="23400"/>
                    <a:pt x="36701" y="22923"/>
                    <a:pt x="40511" y="21876"/>
                  </a:cubicBezTo>
                  <a:cubicBezTo>
                    <a:pt x="67181" y="14351"/>
                    <a:pt x="93470" y="3397"/>
                    <a:pt x="120617" y="254"/>
                  </a:cubicBezTo>
                  <a:cubicBezTo>
                    <a:pt x="153097" y="-3556"/>
                    <a:pt x="159002" y="36639"/>
                    <a:pt x="185006" y="45688"/>
                  </a:cubicBezTo>
                  <a:cubicBezTo>
                    <a:pt x="202722" y="30258"/>
                    <a:pt x="221201" y="1016"/>
                    <a:pt x="239298" y="1206"/>
                  </a:cubicBezTo>
                  <a:cubicBezTo>
                    <a:pt x="274350" y="1683"/>
                    <a:pt x="309974" y="16446"/>
                    <a:pt x="343692" y="29781"/>
                  </a:cubicBezTo>
                  <a:cubicBezTo>
                    <a:pt x="368933" y="39687"/>
                    <a:pt x="374077" y="72644"/>
                    <a:pt x="365123" y="130461"/>
                  </a:cubicBezTo>
                  <a:cubicBezTo>
                    <a:pt x="244346" y="130365"/>
                    <a:pt x="123284" y="130365"/>
                    <a:pt x="1173" y="1303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45" name="任意多边形: 形状 94"/>
            <p:cNvSpPr/>
            <p:nvPr>
              <p:custDataLst>
                <p:tags r:id="rId36"/>
              </p:custDataLst>
            </p:nvPr>
          </p:nvSpPr>
          <p:spPr>
            <a:xfrm>
              <a:off x="13752835" y="5255033"/>
              <a:ext cx="115633" cy="223266"/>
            </a:xfrm>
            <a:custGeom>
              <a:avLst/>
              <a:gdLst>
                <a:gd name="connsiteX0" fmla="*/ 0 w 115633"/>
                <a:gd name="connsiteY0" fmla="*/ 223266 h 223266"/>
                <a:gd name="connsiteX1" fmla="*/ 0 w 115633"/>
                <a:gd name="connsiteY1" fmla="*/ 0 h 223266"/>
                <a:gd name="connsiteX2" fmla="*/ 115634 w 115633"/>
                <a:gd name="connsiteY2" fmla="*/ 0 h 223266"/>
                <a:gd name="connsiteX3" fmla="*/ 108204 w 115633"/>
                <a:gd name="connsiteY3" fmla="*/ 125254 h 223266"/>
                <a:gd name="connsiteX4" fmla="*/ 0 w 115633"/>
                <a:gd name="connsiteY4" fmla="*/ 223266 h 223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633" h="223266">
                  <a:moveTo>
                    <a:pt x="0" y="223266"/>
                  </a:moveTo>
                  <a:cubicBezTo>
                    <a:pt x="0" y="148304"/>
                    <a:pt x="0" y="74867"/>
                    <a:pt x="0" y="0"/>
                  </a:cubicBezTo>
                  <a:cubicBezTo>
                    <a:pt x="37719" y="0"/>
                    <a:pt x="74390" y="0"/>
                    <a:pt x="115634" y="0"/>
                  </a:cubicBezTo>
                  <a:cubicBezTo>
                    <a:pt x="113443" y="42386"/>
                    <a:pt x="115348" y="84582"/>
                    <a:pt x="108204" y="125254"/>
                  </a:cubicBezTo>
                  <a:cubicBezTo>
                    <a:pt x="99155" y="177546"/>
                    <a:pt x="50768" y="218218"/>
                    <a:pt x="0" y="22326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46" name="任意多边形: 形状 95"/>
            <p:cNvSpPr/>
            <p:nvPr>
              <p:custDataLst>
                <p:tags r:id="rId37"/>
              </p:custDataLst>
            </p:nvPr>
          </p:nvSpPr>
          <p:spPr>
            <a:xfrm>
              <a:off x="13589282" y="5254557"/>
              <a:ext cx="114214" cy="225361"/>
            </a:xfrm>
            <a:custGeom>
              <a:avLst/>
              <a:gdLst>
                <a:gd name="connsiteX0" fmla="*/ 1152 w 114214"/>
                <a:gd name="connsiteY0" fmla="*/ 0 h 225361"/>
                <a:gd name="connsiteX1" fmla="*/ 114214 w 114214"/>
                <a:gd name="connsiteY1" fmla="*/ 0 h 225361"/>
                <a:gd name="connsiteX2" fmla="*/ 114214 w 114214"/>
                <a:gd name="connsiteY2" fmla="*/ 225362 h 225361"/>
                <a:gd name="connsiteX3" fmla="*/ 26203 w 114214"/>
                <a:gd name="connsiteY3" fmla="*/ 167926 h 225361"/>
                <a:gd name="connsiteX4" fmla="*/ 2105 w 114214"/>
                <a:gd name="connsiteY4" fmla="*/ 92678 h 225361"/>
                <a:gd name="connsiteX5" fmla="*/ 1152 w 114214"/>
                <a:gd name="connsiteY5" fmla="*/ 0 h 22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14" h="225361">
                  <a:moveTo>
                    <a:pt x="1152" y="0"/>
                  </a:moveTo>
                  <a:cubicBezTo>
                    <a:pt x="40205" y="0"/>
                    <a:pt x="76400" y="0"/>
                    <a:pt x="114214" y="0"/>
                  </a:cubicBezTo>
                  <a:cubicBezTo>
                    <a:pt x="114214" y="74581"/>
                    <a:pt x="114214" y="148495"/>
                    <a:pt x="114214" y="225362"/>
                  </a:cubicBezTo>
                  <a:cubicBezTo>
                    <a:pt x="75733" y="218884"/>
                    <a:pt x="44586" y="200692"/>
                    <a:pt x="26203" y="167926"/>
                  </a:cubicBezTo>
                  <a:cubicBezTo>
                    <a:pt x="13535" y="145351"/>
                    <a:pt x="5629" y="118491"/>
                    <a:pt x="2105" y="92678"/>
                  </a:cubicBezTo>
                  <a:cubicBezTo>
                    <a:pt x="-1991" y="63151"/>
                    <a:pt x="1152" y="32766"/>
                    <a:pt x="1152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48" name="任意多边形: 形状 96"/>
            <p:cNvSpPr/>
            <p:nvPr>
              <p:custDataLst>
                <p:tags r:id="rId38"/>
              </p:custDataLst>
            </p:nvPr>
          </p:nvSpPr>
          <p:spPr>
            <a:xfrm>
              <a:off x="12831911" y="4563551"/>
              <a:ext cx="139112" cy="183505"/>
            </a:xfrm>
            <a:custGeom>
              <a:avLst/>
              <a:gdLst>
                <a:gd name="connsiteX0" fmla="*/ 139113 w 139112"/>
                <a:gd name="connsiteY0" fmla="*/ 93122 h 183505"/>
                <a:gd name="connsiteX1" fmla="*/ 135969 w 139112"/>
                <a:gd name="connsiteY1" fmla="*/ 128459 h 183505"/>
                <a:gd name="connsiteX2" fmla="*/ 63579 w 139112"/>
                <a:gd name="connsiteY2" fmla="*/ 183228 h 183505"/>
                <a:gd name="connsiteX3" fmla="*/ 524 w 139112"/>
                <a:gd name="connsiteY3" fmla="*/ 117791 h 183505"/>
                <a:gd name="connsiteX4" fmla="*/ 333 w 139112"/>
                <a:gd name="connsiteY4" fmla="*/ 70262 h 183505"/>
                <a:gd name="connsiteX5" fmla="*/ 65961 w 139112"/>
                <a:gd name="connsiteY5" fmla="*/ 62 h 183505"/>
                <a:gd name="connsiteX6" fmla="*/ 137779 w 139112"/>
                <a:gd name="connsiteY6" fmla="*/ 64451 h 183505"/>
                <a:gd name="connsiteX7" fmla="*/ 137970 w 139112"/>
                <a:gd name="connsiteY7" fmla="*/ 92931 h 183505"/>
                <a:gd name="connsiteX8" fmla="*/ 139113 w 139112"/>
                <a:gd name="connsiteY8" fmla="*/ 93122 h 183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112" h="183505">
                  <a:moveTo>
                    <a:pt x="139113" y="93122"/>
                  </a:moveTo>
                  <a:cubicBezTo>
                    <a:pt x="138160" y="104933"/>
                    <a:pt x="138255" y="116934"/>
                    <a:pt x="135969" y="128459"/>
                  </a:cubicBezTo>
                  <a:cubicBezTo>
                    <a:pt x="128730" y="163988"/>
                    <a:pt x="98727" y="186276"/>
                    <a:pt x="63579" y="183228"/>
                  </a:cubicBezTo>
                  <a:cubicBezTo>
                    <a:pt x="27956" y="180180"/>
                    <a:pt x="2238" y="153796"/>
                    <a:pt x="524" y="117791"/>
                  </a:cubicBezTo>
                  <a:cubicBezTo>
                    <a:pt x="-238" y="101980"/>
                    <a:pt x="-48" y="86073"/>
                    <a:pt x="333" y="70262"/>
                  </a:cubicBezTo>
                  <a:cubicBezTo>
                    <a:pt x="1191" y="30352"/>
                    <a:pt x="28242" y="1586"/>
                    <a:pt x="65961" y="62"/>
                  </a:cubicBezTo>
                  <a:cubicBezTo>
                    <a:pt x="103775" y="-1462"/>
                    <a:pt x="133683" y="25113"/>
                    <a:pt x="137779" y="64451"/>
                  </a:cubicBezTo>
                  <a:cubicBezTo>
                    <a:pt x="138732" y="73881"/>
                    <a:pt x="137970" y="83406"/>
                    <a:pt x="137970" y="92931"/>
                  </a:cubicBezTo>
                  <a:cubicBezTo>
                    <a:pt x="138351" y="93122"/>
                    <a:pt x="138732" y="93122"/>
                    <a:pt x="139113" y="931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98" name="任意多边形: 形状 97"/>
            <p:cNvSpPr/>
            <p:nvPr>
              <p:custDataLst>
                <p:tags r:id="rId39"/>
              </p:custDataLst>
            </p:nvPr>
          </p:nvSpPr>
          <p:spPr>
            <a:xfrm>
              <a:off x="12872154" y="4793071"/>
              <a:ext cx="56673" cy="40385"/>
            </a:xfrm>
            <a:custGeom>
              <a:avLst/>
              <a:gdLst>
                <a:gd name="connsiteX0" fmla="*/ 0 w 56673"/>
                <a:gd name="connsiteY0" fmla="*/ 0 h 40385"/>
                <a:gd name="connsiteX1" fmla="*/ 56674 w 56673"/>
                <a:gd name="connsiteY1" fmla="*/ 0 h 40385"/>
                <a:gd name="connsiteX2" fmla="*/ 29051 w 56673"/>
                <a:gd name="connsiteY2" fmla="*/ 40386 h 40385"/>
                <a:gd name="connsiteX3" fmla="*/ 0 w 56673"/>
                <a:gd name="connsiteY3" fmla="*/ 0 h 4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73" h="40385">
                  <a:moveTo>
                    <a:pt x="0" y="0"/>
                  </a:moveTo>
                  <a:cubicBezTo>
                    <a:pt x="22479" y="0"/>
                    <a:pt x="35719" y="0"/>
                    <a:pt x="56674" y="0"/>
                  </a:cubicBezTo>
                  <a:cubicBezTo>
                    <a:pt x="46577" y="14764"/>
                    <a:pt x="39243" y="25432"/>
                    <a:pt x="29051" y="40386"/>
                  </a:cubicBezTo>
                  <a:cubicBezTo>
                    <a:pt x="18478" y="25622"/>
                    <a:pt x="10954" y="15145"/>
                    <a:pt x="0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</p:grpSp>
      <p:grpSp>
        <p:nvGrpSpPr>
          <p:cNvPr id="60" name="组合 59"/>
          <p:cNvGrpSpPr/>
          <p:nvPr>
            <p:custDataLst>
              <p:tags r:id="rId40"/>
            </p:custDataLst>
          </p:nvPr>
        </p:nvGrpSpPr>
        <p:grpSpPr>
          <a:xfrm>
            <a:off x="6735445" y="3195320"/>
            <a:ext cx="668655" cy="663575"/>
            <a:chOff x="13811190" y="3302279"/>
            <a:chExt cx="1261942" cy="1333394"/>
          </a:xfrm>
          <a:solidFill>
            <a:schemeClr val="bg1"/>
          </a:solidFill>
        </p:grpSpPr>
        <p:sp>
          <p:nvSpPr>
            <p:cNvPr id="61" name="任意多边形: 形状 106"/>
            <p:cNvSpPr/>
            <p:nvPr>
              <p:custDataLst>
                <p:tags r:id="rId41"/>
              </p:custDataLst>
            </p:nvPr>
          </p:nvSpPr>
          <p:spPr>
            <a:xfrm>
              <a:off x="13811190" y="3302279"/>
              <a:ext cx="1261942" cy="874369"/>
            </a:xfrm>
            <a:custGeom>
              <a:avLst/>
              <a:gdLst>
                <a:gd name="connsiteX0" fmla="*/ 429637 w 1261942"/>
                <a:gd name="connsiteY0" fmla="*/ 430520 h 874369"/>
                <a:gd name="connsiteX1" fmla="*/ 610993 w 1261942"/>
                <a:gd name="connsiteY1" fmla="*/ 350415 h 874369"/>
                <a:gd name="connsiteX2" fmla="*/ 610993 w 1261942"/>
                <a:gd name="connsiteY2" fmla="*/ 324221 h 874369"/>
                <a:gd name="connsiteX3" fmla="*/ 611278 w 1261942"/>
                <a:gd name="connsiteY3" fmla="*/ 209921 h 874369"/>
                <a:gd name="connsiteX4" fmla="*/ 580227 w 1261942"/>
                <a:gd name="connsiteY4" fmla="*/ 145246 h 874369"/>
                <a:gd name="connsiteX5" fmla="*/ 553843 w 1261942"/>
                <a:gd name="connsiteY5" fmla="*/ 52663 h 874369"/>
                <a:gd name="connsiteX6" fmla="*/ 638329 w 1261942"/>
                <a:gd name="connsiteY6" fmla="*/ 371 h 874369"/>
                <a:gd name="connsiteX7" fmla="*/ 711196 w 1261942"/>
                <a:gd name="connsiteY7" fmla="*/ 65522 h 874369"/>
                <a:gd name="connsiteX8" fmla="*/ 669381 w 1261942"/>
                <a:gd name="connsiteY8" fmla="*/ 153247 h 874369"/>
                <a:gd name="connsiteX9" fmla="*/ 649759 w 1261942"/>
                <a:gd name="connsiteY9" fmla="*/ 185251 h 874369"/>
                <a:gd name="connsiteX10" fmla="*/ 650045 w 1261942"/>
                <a:gd name="connsiteY10" fmla="*/ 348986 h 874369"/>
                <a:gd name="connsiteX11" fmla="*/ 831592 w 1261942"/>
                <a:gd name="connsiteY11" fmla="*/ 432711 h 874369"/>
                <a:gd name="connsiteX12" fmla="*/ 889790 w 1261942"/>
                <a:gd name="connsiteY12" fmla="*/ 372989 h 874369"/>
                <a:gd name="connsiteX13" fmla="*/ 893599 w 1261942"/>
                <a:gd name="connsiteY13" fmla="*/ 359940 h 874369"/>
                <a:gd name="connsiteX14" fmla="*/ 893028 w 1261942"/>
                <a:gd name="connsiteY14" fmla="*/ 259927 h 874369"/>
                <a:gd name="connsiteX15" fmla="*/ 877407 w 1261942"/>
                <a:gd name="connsiteY15" fmla="*/ 240115 h 874369"/>
                <a:gd name="connsiteX16" fmla="*/ 853309 w 1261942"/>
                <a:gd name="connsiteY16" fmla="*/ 148008 h 874369"/>
                <a:gd name="connsiteX17" fmla="*/ 943701 w 1261942"/>
                <a:gd name="connsiteY17" fmla="*/ 118671 h 874369"/>
                <a:gd name="connsiteX18" fmla="*/ 979420 w 1261942"/>
                <a:gd name="connsiteY18" fmla="*/ 200015 h 874369"/>
                <a:gd name="connsiteX19" fmla="*/ 946558 w 1261942"/>
                <a:gd name="connsiteY19" fmla="*/ 241639 h 874369"/>
                <a:gd name="connsiteX20" fmla="*/ 934271 w 1261942"/>
                <a:gd name="connsiteY20" fmla="*/ 261546 h 874369"/>
                <a:gd name="connsiteX21" fmla="*/ 933700 w 1261942"/>
                <a:gd name="connsiteY21" fmla="*/ 357749 h 874369"/>
                <a:gd name="connsiteX22" fmla="*/ 1015138 w 1261942"/>
                <a:gd name="connsiteY22" fmla="*/ 356892 h 874369"/>
                <a:gd name="connsiteX23" fmla="*/ 1030283 w 1261942"/>
                <a:gd name="connsiteY23" fmla="*/ 338604 h 874369"/>
                <a:gd name="connsiteX24" fmla="*/ 1145250 w 1261942"/>
                <a:gd name="connsiteY24" fmla="*/ 307552 h 874369"/>
                <a:gd name="connsiteX25" fmla="*/ 1174111 w 1261942"/>
                <a:gd name="connsiteY25" fmla="*/ 417566 h 874369"/>
                <a:gd name="connsiteX26" fmla="*/ 1101435 w 1261942"/>
                <a:gd name="connsiteY26" fmla="*/ 458904 h 874369"/>
                <a:gd name="connsiteX27" fmla="*/ 1029235 w 1261942"/>
                <a:gd name="connsiteY27" fmla="*/ 412994 h 874369"/>
                <a:gd name="connsiteX28" fmla="*/ 1000375 w 1261942"/>
                <a:gd name="connsiteY28" fmla="*/ 395944 h 874369"/>
                <a:gd name="connsiteX29" fmla="*/ 860929 w 1261942"/>
                <a:gd name="connsiteY29" fmla="*/ 457761 h 874369"/>
                <a:gd name="connsiteX30" fmla="*/ 863024 w 1261942"/>
                <a:gd name="connsiteY30" fmla="*/ 453570 h 874369"/>
                <a:gd name="connsiteX31" fmla="*/ 926365 w 1261942"/>
                <a:gd name="connsiteY31" fmla="*/ 618448 h 874369"/>
                <a:gd name="connsiteX32" fmla="*/ 1116008 w 1261942"/>
                <a:gd name="connsiteY32" fmla="*/ 617877 h 874369"/>
                <a:gd name="connsiteX33" fmla="*/ 1132486 w 1261942"/>
                <a:gd name="connsiteY33" fmla="*/ 604732 h 874369"/>
                <a:gd name="connsiteX34" fmla="*/ 1209353 w 1261942"/>
                <a:gd name="connsiteY34" fmla="*/ 570537 h 874369"/>
                <a:gd name="connsiteX35" fmla="*/ 1261931 w 1261942"/>
                <a:gd name="connsiteY35" fmla="*/ 636355 h 874369"/>
                <a:gd name="connsiteX36" fmla="*/ 1214401 w 1261942"/>
                <a:gd name="connsiteY36" fmla="*/ 703506 h 874369"/>
                <a:gd name="connsiteX37" fmla="*/ 1132486 w 1261942"/>
                <a:gd name="connsiteY37" fmla="*/ 671121 h 874369"/>
                <a:gd name="connsiteX38" fmla="*/ 1113722 w 1261942"/>
                <a:gd name="connsiteY38" fmla="*/ 658072 h 874369"/>
                <a:gd name="connsiteX39" fmla="*/ 926746 w 1261942"/>
                <a:gd name="connsiteY39" fmla="*/ 657501 h 874369"/>
                <a:gd name="connsiteX40" fmla="*/ 873883 w 1261942"/>
                <a:gd name="connsiteY40" fmla="*/ 789327 h 874369"/>
                <a:gd name="connsiteX41" fmla="*/ 866167 w 1261942"/>
                <a:gd name="connsiteY41" fmla="*/ 801042 h 874369"/>
                <a:gd name="connsiteX42" fmla="*/ 841974 w 1261942"/>
                <a:gd name="connsiteY42" fmla="*/ 807234 h 874369"/>
                <a:gd name="connsiteX43" fmla="*/ 833211 w 1261942"/>
                <a:gd name="connsiteY43" fmla="*/ 783707 h 874369"/>
                <a:gd name="connsiteX44" fmla="*/ 842926 w 1261942"/>
                <a:gd name="connsiteY44" fmla="*/ 765038 h 874369"/>
                <a:gd name="connsiteX45" fmla="*/ 845213 w 1261942"/>
                <a:gd name="connsiteY45" fmla="*/ 516150 h 874369"/>
                <a:gd name="connsiteX46" fmla="*/ 637282 w 1261942"/>
                <a:gd name="connsiteY46" fmla="*/ 390324 h 874369"/>
                <a:gd name="connsiteX47" fmla="*/ 419064 w 1261942"/>
                <a:gd name="connsiteY47" fmla="*/ 510530 h 874369"/>
                <a:gd name="connsiteX48" fmla="*/ 417635 w 1261942"/>
                <a:gd name="connsiteY48" fmla="*/ 765990 h 874369"/>
                <a:gd name="connsiteX49" fmla="*/ 477262 w 1261942"/>
                <a:gd name="connsiteY49" fmla="*/ 833427 h 874369"/>
                <a:gd name="connsiteX50" fmla="*/ 487263 w 1261942"/>
                <a:gd name="connsiteY50" fmla="*/ 866670 h 874369"/>
                <a:gd name="connsiteX51" fmla="*/ 450496 w 1261942"/>
                <a:gd name="connsiteY51" fmla="*/ 862193 h 874369"/>
                <a:gd name="connsiteX52" fmla="*/ 343912 w 1261942"/>
                <a:gd name="connsiteY52" fmla="*/ 669216 h 874369"/>
                <a:gd name="connsiteX53" fmla="*/ 341054 w 1261942"/>
                <a:gd name="connsiteY53" fmla="*/ 657501 h 874369"/>
                <a:gd name="connsiteX54" fmla="*/ 284666 w 1261942"/>
                <a:gd name="connsiteY54" fmla="*/ 657501 h 874369"/>
                <a:gd name="connsiteX55" fmla="*/ 165604 w 1261942"/>
                <a:gd name="connsiteY55" fmla="*/ 657310 h 874369"/>
                <a:gd name="connsiteX56" fmla="*/ 123503 w 1261942"/>
                <a:gd name="connsiteY56" fmla="*/ 677979 h 874369"/>
                <a:gd name="connsiteX57" fmla="*/ 45779 w 1261942"/>
                <a:gd name="connsiteY57" fmla="*/ 703125 h 874369"/>
                <a:gd name="connsiteX58" fmla="*/ 59 w 1261942"/>
                <a:gd name="connsiteY58" fmla="*/ 635117 h 874369"/>
                <a:gd name="connsiteX59" fmla="*/ 51018 w 1261942"/>
                <a:gd name="connsiteY59" fmla="*/ 571109 h 874369"/>
                <a:gd name="connsiteX60" fmla="*/ 126837 w 1261942"/>
                <a:gd name="connsiteY60" fmla="*/ 601684 h 874369"/>
                <a:gd name="connsiteX61" fmla="*/ 156364 w 1261942"/>
                <a:gd name="connsiteY61" fmla="*/ 618829 h 874369"/>
                <a:gd name="connsiteX62" fmla="*/ 323147 w 1261942"/>
                <a:gd name="connsiteY62" fmla="*/ 618829 h 874369"/>
                <a:gd name="connsiteX63" fmla="*/ 345817 w 1261942"/>
                <a:gd name="connsiteY63" fmla="*/ 599589 h 874369"/>
                <a:gd name="connsiteX64" fmla="*/ 405443 w 1261942"/>
                <a:gd name="connsiteY64" fmla="*/ 458523 h 874369"/>
                <a:gd name="connsiteX65" fmla="*/ 344007 w 1261942"/>
                <a:gd name="connsiteY65" fmla="*/ 402135 h 874369"/>
                <a:gd name="connsiteX66" fmla="*/ 326862 w 1261942"/>
                <a:gd name="connsiteY66" fmla="*/ 396611 h 874369"/>
                <a:gd name="connsiteX67" fmla="*/ 286381 w 1261942"/>
                <a:gd name="connsiteY67" fmla="*/ 396230 h 874369"/>
                <a:gd name="connsiteX68" fmla="*/ 223135 w 1261942"/>
                <a:gd name="connsiteY68" fmla="*/ 425662 h 874369"/>
                <a:gd name="connsiteX69" fmla="*/ 130837 w 1261942"/>
                <a:gd name="connsiteY69" fmla="*/ 454713 h 874369"/>
                <a:gd name="connsiteX70" fmla="*/ 76831 w 1261942"/>
                <a:gd name="connsiteY70" fmla="*/ 373560 h 874369"/>
                <a:gd name="connsiteX71" fmla="*/ 138553 w 1261942"/>
                <a:gd name="connsiteY71" fmla="*/ 298313 h 874369"/>
                <a:gd name="connsiteX72" fmla="*/ 228183 w 1261942"/>
                <a:gd name="connsiteY72" fmla="*/ 335651 h 874369"/>
                <a:gd name="connsiteX73" fmla="*/ 268378 w 1261942"/>
                <a:gd name="connsiteY73" fmla="*/ 358511 h 874369"/>
                <a:gd name="connsiteX74" fmla="*/ 326481 w 1261942"/>
                <a:gd name="connsiteY74" fmla="*/ 358225 h 874369"/>
                <a:gd name="connsiteX75" fmla="*/ 325814 w 1261942"/>
                <a:gd name="connsiteY75" fmla="*/ 255641 h 874369"/>
                <a:gd name="connsiteX76" fmla="*/ 310574 w 1261942"/>
                <a:gd name="connsiteY76" fmla="*/ 240401 h 874369"/>
                <a:gd name="connsiteX77" fmla="*/ 286285 w 1261942"/>
                <a:gd name="connsiteY77" fmla="*/ 148199 h 874369"/>
                <a:gd name="connsiteX78" fmla="*/ 376773 w 1261942"/>
                <a:gd name="connsiteY78" fmla="*/ 119052 h 874369"/>
                <a:gd name="connsiteX79" fmla="*/ 412396 w 1261942"/>
                <a:gd name="connsiteY79" fmla="*/ 200491 h 874369"/>
                <a:gd name="connsiteX80" fmla="*/ 381535 w 1261942"/>
                <a:gd name="connsiteY80" fmla="*/ 240972 h 874369"/>
                <a:gd name="connsiteX81" fmla="*/ 367153 w 1261942"/>
                <a:gd name="connsiteY81" fmla="*/ 266880 h 874369"/>
                <a:gd name="connsiteX82" fmla="*/ 366581 w 1261942"/>
                <a:gd name="connsiteY82" fmla="*/ 295360 h 874369"/>
                <a:gd name="connsiteX83" fmla="*/ 429637 w 1261942"/>
                <a:gd name="connsiteY83" fmla="*/ 430520 h 874369"/>
                <a:gd name="connsiteX84" fmla="*/ 1103054 w 1261942"/>
                <a:gd name="connsiteY84" fmla="*/ 334889 h 874369"/>
                <a:gd name="connsiteX85" fmla="*/ 1060097 w 1261942"/>
                <a:gd name="connsiteY85" fmla="*/ 376132 h 874369"/>
                <a:gd name="connsiteX86" fmla="*/ 1103054 w 1261942"/>
                <a:gd name="connsiteY86" fmla="*/ 419566 h 874369"/>
                <a:gd name="connsiteX87" fmla="*/ 1145155 w 1261942"/>
                <a:gd name="connsiteY87" fmla="*/ 377466 h 874369"/>
                <a:gd name="connsiteX88" fmla="*/ 1103054 w 1261942"/>
                <a:gd name="connsiteY88" fmla="*/ 334889 h 874369"/>
                <a:gd name="connsiteX89" fmla="*/ 630709 w 1261942"/>
                <a:gd name="connsiteY89" fmla="*/ 38661 h 874369"/>
                <a:gd name="connsiteX90" fmla="*/ 587847 w 1261942"/>
                <a:gd name="connsiteY90" fmla="*/ 80952 h 874369"/>
                <a:gd name="connsiteX91" fmla="*/ 631281 w 1261942"/>
                <a:gd name="connsiteY91" fmla="*/ 124101 h 874369"/>
                <a:gd name="connsiteX92" fmla="*/ 673286 w 1261942"/>
                <a:gd name="connsiteY92" fmla="*/ 83905 h 874369"/>
                <a:gd name="connsiteX93" fmla="*/ 630709 w 1261942"/>
                <a:gd name="connsiteY93" fmla="*/ 38661 h 874369"/>
                <a:gd name="connsiteX94" fmla="*/ 201608 w 1261942"/>
                <a:gd name="connsiteY94" fmla="*/ 378132 h 874369"/>
                <a:gd name="connsiteX95" fmla="*/ 157507 w 1261942"/>
                <a:gd name="connsiteY95" fmla="*/ 334794 h 874369"/>
                <a:gd name="connsiteX96" fmla="*/ 115978 w 1261942"/>
                <a:gd name="connsiteY96" fmla="*/ 377847 h 874369"/>
                <a:gd name="connsiteX97" fmla="*/ 158269 w 1261942"/>
                <a:gd name="connsiteY97" fmla="*/ 419471 h 874369"/>
                <a:gd name="connsiteX98" fmla="*/ 201608 w 1261942"/>
                <a:gd name="connsiteY98" fmla="*/ 378132 h 874369"/>
                <a:gd name="connsiteX99" fmla="*/ 349246 w 1261942"/>
                <a:gd name="connsiteY99" fmla="*/ 151914 h 874369"/>
                <a:gd name="connsiteX100" fmla="*/ 317146 w 1261942"/>
                <a:gd name="connsiteY100" fmla="*/ 181917 h 874369"/>
                <a:gd name="connsiteX101" fmla="*/ 349055 w 1261942"/>
                <a:gd name="connsiteY101" fmla="*/ 209730 h 874369"/>
                <a:gd name="connsiteX102" fmla="*/ 376106 w 1261942"/>
                <a:gd name="connsiteY102" fmla="*/ 180012 h 874369"/>
                <a:gd name="connsiteX103" fmla="*/ 349246 w 1261942"/>
                <a:gd name="connsiteY103" fmla="*/ 151914 h 874369"/>
                <a:gd name="connsiteX104" fmla="*/ 916364 w 1261942"/>
                <a:gd name="connsiteY104" fmla="*/ 210016 h 874369"/>
                <a:gd name="connsiteX105" fmla="*/ 942939 w 1261942"/>
                <a:gd name="connsiteY105" fmla="*/ 182489 h 874369"/>
                <a:gd name="connsiteX106" fmla="*/ 916459 w 1261942"/>
                <a:gd name="connsiteY106" fmla="*/ 152295 h 874369"/>
                <a:gd name="connsiteX107" fmla="*/ 884074 w 1261942"/>
                <a:gd name="connsiteY107" fmla="*/ 179441 h 874369"/>
                <a:gd name="connsiteX108" fmla="*/ 916364 w 1261942"/>
                <a:gd name="connsiteY108" fmla="*/ 210016 h 874369"/>
                <a:gd name="connsiteX109" fmla="*/ 68830 w 1261942"/>
                <a:gd name="connsiteY109" fmla="*/ 608256 h 874369"/>
                <a:gd name="connsiteX110" fmla="*/ 39969 w 1261942"/>
                <a:gd name="connsiteY110" fmla="*/ 636450 h 874369"/>
                <a:gd name="connsiteX111" fmla="*/ 68734 w 1261942"/>
                <a:gd name="connsiteY111" fmla="*/ 666930 h 874369"/>
                <a:gd name="connsiteX112" fmla="*/ 97500 w 1261942"/>
                <a:gd name="connsiteY112" fmla="*/ 636450 h 874369"/>
                <a:gd name="connsiteX113" fmla="*/ 68830 w 1261942"/>
                <a:gd name="connsiteY113" fmla="*/ 608256 h 874369"/>
                <a:gd name="connsiteX114" fmla="*/ 1222212 w 1261942"/>
                <a:gd name="connsiteY114" fmla="*/ 638355 h 874369"/>
                <a:gd name="connsiteX115" fmla="*/ 1194209 w 1261942"/>
                <a:gd name="connsiteY115" fmla="*/ 608923 h 874369"/>
                <a:gd name="connsiteX116" fmla="*/ 1164490 w 1261942"/>
                <a:gd name="connsiteY116" fmla="*/ 635403 h 874369"/>
                <a:gd name="connsiteX117" fmla="*/ 1192113 w 1261942"/>
                <a:gd name="connsiteY117" fmla="*/ 666930 h 874369"/>
                <a:gd name="connsiteX118" fmla="*/ 1222212 w 1261942"/>
                <a:gd name="connsiteY118" fmla="*/ 638355 h 87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</a:cxnLst>
              <a:rect l="l" t="t" r="r" b="b"/>
              <a:pathLst>
                <a:path w="1261942" h="874369">
                  <a:moveTo>
                    <a:pt x="429637" y="430520"/>
                  </a:moveTo>
                  <a:cubicBezTo>
                    <a:pt x="481453" y="384705"/>
                    <a:pt x="539841" y="356701"/>
                    <a:pt x="610993" y="350415"/>
                  </a:cubicBezTo>
                  <a:cubicBezTo>
                    <a:pt x="610993" y="341080"/>
                    <a:pt x="610993" y="332698"/>
                    <a:pt x="610993" y="324221"/>
                  </a:cubicBezTo>
                  <a:cubicBezTo>
                    <a:pt x="610993" y="286121"/>
                    <a:pt x="610231" y="248021"/>
                    <a:pt x="611278" y="209921"/>
                  </a:cubicBezTo>
                  <a:cubicBezTo>
                    <a:pt x="612040" y="182584"/>
                    <a:pt x="612136" y="160581"/>
                    <a:pt x="580227" y="145246"/>
                  </a:cubicBezTo>
                  <a:cubicBezTo>
                    <a:pt x="548413" y="129911"/>
                    <a:pt x="540698" y="87620"/>
                    <a:pt x="553843" y="52663"/>
                  </a:cubicBezTo>
                  <a:cubicBezTo>
                    <a:pt x="567082" y="17516"/>
                    <a:pt x="600325" y="-3058"/>
                    <a:pt x="638329" y="371"/>
                  </a:cubicBezTo>
                  <a:cubicBezTo>
                    <a:pt x="674429" y="3609"/>
                    <a:pt x="704147" y="30279"/>
                    <a:pt x="711196" y="65522"/>
                  </a:cubicBezTo>
                  <a:cubicBezTo>
                    <a:pt x="718340" y="101526"/>
                    <a:pt x="702528" y="138293"/>
                    <a:pt x="669381" y="153247"/>
                  </a:cubicBezTo>
                  <a:cubicBezTo>
                    <a:pt x="653188" y="160486"/>
                    <a:pt x="649474" y="169344"/>
                    <a:pt x="649759" y="185251"/>
                  </a:cubicBezTo>
                  <a:cubicBezTo>
                    <a:pt x="650521" y="239163"/>
                    <a:pt x="650045" y="293169"/>
                    <a:pt x="650045" y="348986"/>
                  </a:cubicBezTo>
                  <a:cubicBezTo>
                    <a:pt x="718244" y="358225"/>
                    <a:pt x="779680" y="381180"/>
                    <a:pt x="831592" y="432711"/>
                  </a:cubicBezTo>
                  <a:cubicBezTo>
                    <a:pt x="851499" y="412422"/>
                    <a:pt x="870930" y="392991"/>
                    <a:pt x="889790" y="372989"/>
                  </a:cubicBezTo>
                  <a:cubicBezTo>
                    <a:pt x="892552" y="370036"/>
                    <a:pt x="893504" y="364416"/>
                    <a:pt x="893599" y="359940"/>
                  </a:cubicBezTo>
                  <a:cubicBezTo>
                    <a:pt x="893885" y="326602"/>
                    <a:pt x="894647" y="293169"/>
                    <a:pt x="893028" y="259927"/>
                  </a:cubicBezTo>
                  <a:cubicBezTo>
                    <a:pt x="892647" y="252974"/>
                    <a:pt x="884170" y="244782"/>
                    <a:pt x="877407" y="240115"/>
                  </a:cubicBezTo>
                  <a:cubicBezTo>
                    <a:pt x="846451" y="219065"/>
                    <a:pt x="835973" y="180679"/>
                    <a:pt x="853309" y="148008"/>
                  </a:cubicBezTo>
                  <a:cubicBezTo>
                    <a:pt x="870168" y="116100"/>
                    <a:pt x="908363" y="103717"/>
                    <a:pt x="943701" y="118671"/>
                  </a:cubicBezTo>
                  <a:cubicBezTo>
                    <a:pt x="973228" y="131149"/>
                    <a:pt x="991993" y="169344"/>
                    <a:pt x="979420" y="200015"/>
                  </a:cubicBezTo>
                  <a:cubicBezTo>
                    <a:pt x="972943" y="215731"/>
                    <a:pt x="957512" y="227637"/>
                    <a:pt x="946558" y="241639"/>
                  </a:cubicBezTo>
                  <a:cubicBezTo>
                    <a:pt x="941701" y="247830"/>
                    <a:pt x="934557" y="254688"/>
                    <a:pt x="934271" y="261546"/>
                  </a:cubicBezTo>
                  <a:cubicBezTo>
                    <a:pt x="932938" y="292407"/>
                    <a:pt x="933700" y="323364"/>
                    <a:pt x="933700" y="357749"/>
                  </a:cubicBezTo>
                  <a:cubicBezTo>
                    <a:pt x="961894" y="357749"/>
                    <a:pt x="988659" y="358797"/>
                    <a:pt x="1015138" y="356892"/>
                  </a:cubicBezTo>
                  <a:cubicBezTo>
                    <a:pt x="1020663" y="356511"/>
                    <a:pt x="1026188" y="345557"/>
                    <a:pt x="1030283" y="338604"/>
                  </a:cubicBezTo>
                  <a:cubicBezTo>
                    <a:pt x="1055620" y="296027"/>
                    <a:pt x="1102388" y="283263"/>
                    <a:pt x="1145250" y="307552"/>
                  </a:cubicBezTo>
                  <a:cubicBezTo>
                    <a:pt x="1182683" y="328793"/>
                    <a:pt x="1195637" y="377561"/>
                    <a:pt x="1174111" y="417566"/>
                  </a:cubicBezTo>
                  <a:cubicBezTo>
                    <a:pt x="1158585" y="446331"/>
                    <a:pt x="1132772" y="458523"/>
                    <a:pt x="1101435" y="458904"/>
                  </a:cubicBezTo>
                  <a:cubicBezTo>
                    <a:pt x="1067907" y="459285"/>
                    <a:pt x="1043332" y="442140"/>
                    <a:pt x="1029235" y="412994"/>
                  </a:cubicBezTo>
                  <a:cubicBezTo>
                    <a:pt x="1022377" y="398802"/>
                    <a:pt x="1014567" y="395849"/>
                    <a:pt x="1000375" y="395944"/>
                  </a:cubicBezTo>
                  <a:cubicBezTo>
                    <a:pt x="917317" y="396039"/>
                    <a:pt x="917317" y="395754"/>
                    <a:pt x="860929" y="457761"/>
                  </a:cubicBezTo>
                  <a:cubicBezTo>
                    <a:pt x="860452" y="458333"/>
                    <a:pt x="860167" y="459190"/>
                    <a:pt x="863024" y="453570"/>
                  </a:cubicBezTo>
                  <a:cubicBezTo>
                    <a:pt x="884646" y="509863"/>
                    <a:pt x="904553" y="561774"/>
                    <a:pt x="926365" y="618448"/>
                  </a:cubicBezTo>
                  <a:cubicBezTo>
                    <a:pt x="984563" y="618448"/>
                    <a:pt x="1050286" y="618734"/>
                    <a:pt x="1116008" y="617877"/>
                  </a:cubicBezTo>
                  <a:cubicBezTo>
                    <a:pt x="1121628" y="617781"/>
                    <a:pt x="1128772" y="610447"/>
                    <a:pt x="1132486" y="604732"/>
                  </a:cubicBezTo>
                  <a:cubicBezTo>
                    <a:pt x="1150298" y="576633"/>
                    <a:pt x="1180969" y="562536"/>
                    <a:pt x="1209353" y="570537"/>
                  </a:cubicBezTo>
                  <a:cubicBezTo>
                    <a:pt x="1240595" y="579491"/>
                    <a:pt x="1261360" y="605494"/>
                    <a:pt x="1261931" y="636355"/>
                  </a:cubicBezTo>
                  <a:cubicBezTo>
                    <a:pt x="1262503" y="666454"/>
                    <a:pt x="1242215" y="695029"/>
                    <a:pt x="1214401" y="703506"/>
                  </a:cubicBezTo>
                  <a:cubicBezTo>
                    <a:pt x="1181731" y="713508"/>
                    <a:pt x="1152394" y="701316"/>
                    <a:pt x="1132486" y="671121"/>
                  </a:cubicBezTo>
                  <a:cubicBezTo>
                    <a:pt x="1128486" y="665121"/>
                    <a:pt x="1120104" y="658167"/>
                    <a:pt x="1113722" y="658072"/>
                  </a:cubicBezTo>
                  <a:cubicBezTo>
                    <a:pt x="1049524" y="657120"/>
                    <a:pt x="985230" y="657501"/>
                    <a:pt x="926746" y="657501"/>
                  </a:cubicBezTo>
                  <a:cubicBezTo>
                    <a:pt x="908268" y="703602"/>
                    <a:pt x="891218" y="746559"/>
                    <a:pt x="873883" y="789327"/>
                  </a:cubicBezTo>
                  <a:cubicBezTo>
                    <a:pt x="872168" y="793708"/>
                    <a:pt x="869787" y="799328"/>
                    <a:pt x="866167" y="801042"/>
                  </a:cubicBezTo>
                  <a:cubicBezTo>
                    <a:pt x="858452" y="804662"/>
                    <a:pt x="847403" y="810186"/>
                    <a:pt x="841974" y="807234"/>
                  </a:cubicBezTo>
                  <a:cubicBezTo>
                    <a:pt x="836259" y="804090"/>
                    <a:pt x="833401" y="791898"/>
                    <a:pt x="833211" y="783707"/>
                  </a:cubicBezTo>
                  <a:cubicBezTo>
                    <a:pt x="833116" y="777516"/>
                    <a:pt x="839402" y="771229"/>
                    <a:pt x="842926" y="765038"/>
                  </a:cubicBezTo>
                  <a:cubicBezTo>
                    <a:pt x="889980" y="682456"/>
                    <a:pt x="893409" y="598446"/>
                    <a:pt x="845213" y="516150"/>
                  </a:cubicBezTo>
                  <a:cubicBezTo>
                    <a:pt x="799207" y="437759"/>
                    <a:pt x="730246" y="392706"/>
                    <a:pt x="637282" y="390324"/>
                  </a:cubicBezTo>
                  <a:cubicBezTo>
                    <a:pt x="541174" y="387848"/>
                    <a:pt x="467737" y="429758"/>
                    <a:pt x="419064" y="510530"/>
                  </a:cubicBezTo>
                  <a:cubicBezTo>
                    <a:pt x="368677" y="594064"/>
                    <a:pt x="368581" y="681504"/>
                    <a:pt x="417635" y="765990"/>
                  </a:cubicBezTo>
                  <a:cubicBezTo>
                    <a:pt x="432399" y="791422"/>
                    <a:pt x="456497" y="811710"/>
                    <a:pt x="477262" y="833427"/>
                  </a:cubicBezTo>
                  <a:cubicBezTo>
                    <a:pt x="486787" y="843429"/>
                    <a:pt x="500217" y="852001"/>
                    <a:pt x="487263" y="866670"/>
                  </a:cubicBezTo>
                  <a:cubicBezTo>
                    <a:pt x="474214" y="881529"/>
                    <a:pt x="462307" y="872004"/>
                    <a:pt x="450496" y="862193"/>
                  </a:cubicBezTo>
                  <a:cubicBezTo>
                    <a:pt x="389822" y="811710"/>
                    <a:pt x="353722" y="747702"/>
                    <a:pt x="343912" y="669216"/>
                  </a:cubicBezTo>
                  <a:cubicBezTo>
                    <a:pt x="343531" y="666168"/>
                    <a:pt x="342483" y="663216"/>
                    <a:pt x="341054" y="657501"/>
                  </a:cubicBezTo>
                  <a:cubicBezTo>
                    <a:pt x="322290" y="657501"/>
                    <a:pt x="303526" y="657501"/>
                    <a:pt x="284666" y="657501"/>
                  </a:cubicBezTo>
                  <a:cubicBezTo>
                    <a:pt x="244947" y="657501"/>
                    <a:pt x="205228" y="657977"/>
                    <a:pt x="165604" y="657310"/>
                  </a:cubicBezTo>
                  <a:cubicBezTo>
                    <a:pt x="147411" y="656929"/>
                    <a:pt x="134362" y="658644"/>
                    <a:pt x="123503" y="677979"/>
                  </a:cubicBezTo>
                  <a:cubicBezTo>
                    <a:pt x="108644" y="704554"/>
                    <a:pt x="73783" y="712936"/>
                    <a:pt x="45779" y="703125"/>
                  </a:cubicBezTo>
                  <a:cubicBezTo>
                    <a:pt x="17109" y="693029"/>
                    <a:pt x="-1179" y="665978"/>
                    <a:pt x="59" y="635117"/>
                  </a:cubicBezTo>
                  <a:cubicBezTo>
                    <a:pt x="1202" y="603589"/>
                    <a:pt x="20728" y="579015"/>
                    <a:pt x="51018" y="571109"/>
                  </a:cubicBezTo>
                  <a:cubicBezTo>
                    <a:pt x="80164" y="563489"/>
                    <a:pt x="112073" y="575014"/>
                    <a:pt x="126837" y="601684"/>
                  </a:cubicBezTo>
                  <a:cubicBezTo>
                    <a:pt x="134076" y="614829"/>
                    <a:pt x="141886" y="619020"/>
                    <a:pt x="156364" y="618829"/>
                  </a:cubicBezTo>
                  <a:cubicBezTo>
                    <a:pt x="211895" y="617972"/>
                    <a:pt x="267521" y="618067"/>
                    <a:pt x="323147" y="618829"/>
                  </a:cubicBezTo>
                  <a:cubicBezTo>
                    <a:pt x="337816" y="619020"/>
                    <a:pt x="343721" y="615114"/>
                    <a:pt x="345817" y="599589"/>
                  </a:cubicBezTo>
                  <a:cubicBezTo>
                    <a:pt x="352579" y="549297"/>
                    <a:pt x="371629" y="503386"/>
                    <a:pt x="405443" y="458523"/>
                  </a:cubicBezTo>
                  <a:cubicBezTo>
                    <a:pt x="384679" y="439283"/>
                    <a:pt x="364771" y="420233"/>
                    <a:pt x="344007" y="402135"/>
                  </a:cubicBezTo>
                  <a:cubicBezTo>
                    <a:pt x="339816" y="398516"/>
                    <a:pt x="332767" y="396992"/>
                    <a:pt x="326862" y="396611"/>
                  </a:cubicBezTo>
                  <a:cubicBezTo>
                    <a:pt x="313432" y="395849"/>
                    <a:pt x="299811" y="396992"/>
                    <a:pt x="286381" y="396230"/>
                  </a:cubicBezTo>
                  <a:cubicBezTo>
                    <a:pt x="259901" y="394706"/>
                    <a:pt x="238470" y="395087"/>
                    <a:pt x="223135" y="425662"/>
                  </a:cubicBezTo>
                  <a:cubicBezTo>
                    <a:pt x="207133" y="457571"/>
                    <a:pt x="165127" y="466620"/>
                    <a:pt x="130837" y="454713"/>
                  </a:cubicBezTo>
                  <a:cubicBezTo>
                    <a:pt x="96452" y="442712"/>
                    <a:pt x="74735" y="409946"/>
                    <a:pt x="76831" y="373560"/>
                  </a:cubicBezTo>
                  <a:cubicBezTo>
                    <a:pt x="79117" y="335460"/>
                    <a:pt x="101786" y="307743"/>
                    <a:pt x="138553" y="298313"/>
                  </a:cubicBezTo>
                  <a:cubicBezTo>
                    <a:pt x="173890" y="289264"/>
                    <a:pt x="211895" y="302885"/>
                    <a:pt x="228183" y="335651"/>
                  </a:cubicBezTo>
                  <a:cubicBezTo>
                    <a:pt x="237708" y="354891"/>
                    <a:pt x="248852" y="360130"/>
                    <a:pt x="268378" y="358511"/>
                  </a:cubicBezTo>
                  <a:cubicBezTo>
                    <a:pt x="286476" y="356987"/>
                    <a:pt x="304764" y="358225"/>
                    <a:pt x="326481" y="358225"/>
                  </a:cubicBezTo>
                  <a:cubicBezTo>
                    <a:pt x="326481" y="323173"/>
                    <a:pt x="327148" y="289359"/>
                    <a:pt x="325814" y="255641"/>
                  </a:cubicBezTo>
                  <a:cubicBezTo>
                    <a:pt x="325624" y="250307"/>
                    <a:pt x="316670" y="244401"/>
                    <a:pt x="310574" y="240401"/>
                  </a:cubicBezTo>
                  <a:cubicBezTo>
                    <a:pt x="280094" y="220208"/>
                    <a:pt x="269236" y="180012"/>
                    <a:pt x="286285" y="148199"/>
                  </a:cubicBezTo>
                  <a:cubicBezTo>
                    <a:pt x="303240" y="116385"/>
                    <a:pt x="341435" y="104098"/>
                    <a:pt x="376773" y="119052"/>
                  </a:cubicBezTo>
                  <a:cubicBezTo>
                    <a:pt x="406205" y="131625"/>
                    <a:pt x="424779" y="169821"/>
                    <a:pt x="412396" y="200491"/>
                  </a:cubicBezTo>
                  <a:cubicBezTo>
                    <a:pt x="406300" y="215636"/>
                    <a:pt x="391537" y="227161"/>
                    <a:pt x="381535" y="240972"/>
                  </a:cubicBezTo>
                  <a:cubicBezTo>
                    <a:pt x="375725" y="248973"/>
                    <a:pt x="369724" y="257641"/>
                    <a:pt x="367153" y="266880"/>
                  </a:cubicBezTo>
                  <a:cubicBezTo>
                    <a:pt x="364676" y="275739"/>
                    <a:pt x="366581" y="285835"/>
                    <a:pt x="366581" y="295360"/>
                  </a:cubicBezTo>
                  <a:cubicBezTo>
                    <a:pt x="366581" y="375751"/>
                    <a:pt x="366581" y="375751"/>
                    <a:pt x="429637" y="430520"/>
                  </a:cubicBezTo>
                  <a:close/>
                  <a:moveTo>
                    <a:pt x="1103054" y="334889"/>
                  </a:moveTo>
                  <a:cubicBezTo>
                    <a:pt x="1078956" y="334698"/>
                    <a:pt x="1060382" y="352510"/>
                    <a:pt x="1060097" y="376132"/>
                  </a:cubicBezTo>
                  <a:cubicBezTo>
                    <a:pt x="1059715" y="401659"/>
                    <a:pt x="1077622" y="419757"/>
                    <a:pt x="1103054" y="419566"/>
                  </a:cubicBezTo>
                  <a:cubicBezTo>
                    <a:pt x="1126867" y="419376"/>
                    <a:pt x="1145536" y="400611"/>
                    <a:pt x="1145155" y="377466"/>
                  </a:cubicBezTo>
                  <a:cubicBezTo>
                    <a:pt x="1144583" y="353463"/>
                    <a:pt x="1126390" y="334984"/>
                    <a:pt x="1103054" y="334889"/>
                  </a:cubicBezTo>
                  <a:close/>
                  <a:moveTo>
                    <a:pt x="630709" y="38661"/>
                  </a:moveTo>
                  <a:cubicBezTo>
                    <a:pt x="608516" y="38280"/>
                    <a:pt x="588514" y="58092"/>
                    <a:pt x="587847" y="80952"/>
                  </a:cubicBezTo>
                  <a:cubicBezTo>
                    <a:pt x="587085" y="105717"/>
                    <a:pt x="605754" y="124196"/>
                    <a:pt x="631281" y="124101"/>
                  </a:cubicBezTo>
                  <a:cubicBezTo>
                    <a:pt x="653855" y="124005"/>
                    <a:pt x="672143" y="106479"/>
                    <a:pt x="673286" y="83905"/>
                  </a:cubicBezTo>
                  <a:cubicBezTo>
                    <a:pt x="674429" y="60950"/>
                    <a:pt x="653855" y="39042"/>
                    <a:pt x="630709" y="38661"/>
                  </a:cubicBezTo>
                  <a:close/>
                  <a:moveTo>
                    <a:pt x="201608" y="378132"/>
                  </a:moveTo>
                  <a:cubicBezTo>
                    <a:pt x="201608" y="354606"/>
                    <a:pt x="181129" y="334413"/>
                    <a:pt x="157507" y="334794"/>
                  </a:cubicBezTo>
                  <a:cubicBezTo>
                    <a:pt x="135124" y="335175"/>
                    <a:pt x="116169" y="354891"/>
                    <a:pt x="115978" y="377847"/>
                  </a:cubicBezTo>
                  <a:cubicBezTo>
                    <a:pt x="115883" y="401278"/>
                    <a:pt x="134457" y="419566"/>
                    <a:pt x="158269" y="419471"/>
                  </a:cubicBezTo>
                  <a:cubicBezTo>
                    <a:pt x="181320" y="419376"/>
                    <a:pt x="201608" y="400040"/>
                    <a:pt x="201608" y="378132"/>
                  </a:cubicBezTo>
                  <a:close/>
                  <a:moveTo>
                    <a:pt x="349246" y="151914"/>
                  </a:moveTo>
                  <a:cubicBezTo>
                    <a:pt x="329815" y="152199"/>
                    <a:pt x="315622" y="165725"/>
                    <a:pt x="317146" y="181917"/>
                  </a:cubicBezTo>
                  <a:cubicBezTo>
                    <a:pt x="318956" y="200586"/>
                    <a:pt x="330481" y="210302"/>
                    <a:pt x="349055" y="209730"/>
                  </a:cubicBezTo>
                  <a:cubicBezTo>
                    <a:pt x="367534" y="209159"/>
                    <a:pt x="376582" y="196586"/>
                    <a:pt x="376106" y="180012"/>
                  </a:cubicBezTo>
                  <a:cubicBezTo>
                    <a:pt x="375439" y="163439"/>
                    <a:pt x="365438" y="152390"/>
                    <a:pt x="349246" y="151914"/>
                  </a:cubicBezTo>
                  <a:close/>
                  <a:moveTo>
                    <a:pt x="916364" y="210016"/>
                  </a:moveTo>
                  <a:cubicBezTo>
                    <a:pt x="931890" y="210111"/>
                    <a:pt x="942082" y="199062"/>
                    <a:pt x="942939" y="182489"/>
                  </a:cubicBezTo>
                  <a:cubicBezTo>
                    <a:pt x="943796" y="166011"/>
                    <a:pt x="935033" y="153247"/>
                    <a:pt x="916459" y="152295"/>
                  </a:cubicBezTo>
                  <a:cubicBezTo>
                    <a:pt x="897790" y="151342"/>
                    <a:pt x="886265" y="160962"/>
                    <a:pt x="884074" y="179441"/>
                  </a:cubicBezTo>
                  <a:cubicBezTo>
                    <a:pt x="882169" y="195729"/>
                    <a:pt x="896171" y="209445"/>
                    <a:pt x="916364" y="210016"/>
                  </a:cubicBezTo>
                  <a:close/>
                  <a:moveTo>
                    <a:pt x="68830" y="608256"/>
                  </a:moveTo>
                  <a:cubicBezTo>
                    <a:pt x="52066" y="610638"/>
                    <a:pt x="39588" y="617877"/>
                    <a:pt x="39969" y="636450"/>
                  </a:cubicBezTo>
                  <a:cubicBezTo>
                    <a:pt x="40255" y="654548"/>
                    <a:pt x="49113" y="667026"/>
                    <a:pt x="68734" y="666930"/>
                  </a:cubicBezTo>
                  <a:cubicBezTo>
                    <a:pt x="88070" y="666835"/>
                    <a:pt x="97214" y="654738"/>
                    <a:pt x="97500" y="636450"/>
                  </a:cubicBezTo>
                  <a:cubicBezTo>
                    <a:pt x="97690" y="617877"/>
                    <a:pt x="85308" y="610638"/>
                    <a:pt x="68830" y="608256"/>
                  </a:cubicBezTo>
                  <a:close/>
                  <a:moveTo>
                    <a:pt x="1222212" y="638355"/>
                  </a:moveTo>
                  <a:cubicBezTo>
                    <a:pt x="1221736" y="619210"/>
                    <a:pt x="1211353" y="609399"/>
                    <a:pt x="1194209" y="608923"/>
                  </a:cubicBezTo>
                  <a:cubicBezTo>
                    <a:pt x="1177349" y="608447"/>
                    <a:pt x="1164872" y="616924"/>
                    <a:pt x="1164490" y="635403"/>
                  </a:cubicBezTo>
                  <a:cubicBezTo>
                    <a:pt x="1164109" y="653405"/>
                    <a:pt x="1172587" y="666264"/>
                    <a:pt x="1192113" y="666930"/>
                  </a:cubicBezTo>
                  <a:cubicBezTo>
                    <a:pt x="1211449" y="667597"/>
                    <a:pt x="1220116" y="655596"/>
                    <a:pt x="1222212" y="63835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62" name="任意多边形: 形状 107"/>
            <p:cNvSpPr/>
            <p:nvPr>
              <p:custDataLst>
                <p:tags r:id="rId42"/>
              </p:custDataLst>
            </p:nvPr>
          </p:nvSpPr>
          <p:spPr>
            <a:xfrm>
              <a:off x="14201933" y="3756072"/>
              <a:ext cx="558487" cy="879418"/>
            </a:xfrm>
            <a:custGeom>
              <a:avLst/>
              <a:gdLst>
                <a:gd name="connsiteX0" fmla="*/ 169386 w 558487"/>
                <a:gd name="connsiteY0" fmla="*/ 542702 h 879418"/>
                <a:gd name="connsiteX1" fmla="*/ 168719 w 558487"/>
                <a:gd name="connsiteY1" fmla="*/ 362679 h 879418"/>
                <a:gd name="connsiteX2" fmla="*/ 154622 w 558487"/>
                <a:gd name="connsiteY2" fmla="*/ 347249 h 879418"/>
                <a:gd name="connsiteX3" fmla="*/ 64135 w 558487"/>
                <a:gd name="connsiteY3" fmla="*/ 130364 h 879418"/>
                <a:gd name="connsiteX4" fmla="*/ 72993 w 558487"/>
                <a:gd name="connsiteY4" fmla="*/ 108362 h 879418"/>
                <a:gd name="connsiteX5" fmla="*/ 99187 w 558487"/>
                <a:gd name="connsiteY5" fmla="*/ 96551 h 879418"/>
                <a:gd name="connsiteX6" fmla="*/ 107950 w 558487"/>
                <a:gd name="connsiteY6" fmla="*/ 124364 h 879418"/>
                <a:gd name="connsiteX7" fmla="*/ 102521 w 558487"/>
                <a:gd name="connsiteY7" fmla="*/ 229043 h 879418"/>
                <a:gd name="connsiteX8" fmla="*/ 169386 w 558487"/>
                <a:gd name="connsiteY8" fmla="*/ 309149 h 879418"/>
                <a:gd name="connsiteX9" fmla="*/ 169577 w 558487"/>
                <a:gd name="connsiteY9" fmla="*/ 214375 h 879418"/>
                <a:gd name="connsiteX10" fmla="*/ 238919 w 558487"/>
                <a:gd name="connsiteY10" fmla="*/ 145700 h 879418"/>
                <a:gd name="connsiteX11" fmla="*/ 302260 w 558487"/>
                <a:gd name="connsiteY11" fmla="*/ 207326 h 879418"/>
                <a:gd name="connsiteX12" fmla="*/ 302546 w 558487"/>
                <a:gd name="connsiteY12" fmla="*/ 312292 h 879418"/>
                <a:gd name="connsiteX13" fmla="*/ 327882 w 558487"/>
                <a:gd name="connsiteY13" fmla="*/ 297433 h 879418"/>
                <a:gd name="connsiteX14" fmla="*/ 366458 w 558487"/>
                <a:gd name="connsiteY14" fmla="*/ 115410 h 879418"/>
                <a:gd name="connsiteX15" fmla="*/ 197199 w 558487"/>
                <a:gd name="connsiteY15" fmla="*/ 46735 h 879418"/>
                <a:gd name="connsiteX16" fmla="*/ 172625 w 558487"/>
                <a:gd name="connsiteY16" fmla="*/ 55117 h 879418"/>
                <a:gd name="connsiteX17" fmla="*/ 146526 w 558487"/>
                <a:gd name="connsiteY17" fmla="*/ 48449 h 879418"/>
                <a:gd name="connsiteX18" fmla="*/ 157289 w 558487"/>
                <a:gd name="connsiteY18" fmla="*/ 21684 h 879418"/>
                <a:gd name="connsiteX19" fmla="*/ 250730 w 558487"/>
                <a:gd name="connsiteY19" fmla="*/ 539 h 879418"/>
                <a:gd name="connsiteX20" fmla="*/ 419894 w 558487"/>
                <a:gd name="connsiteY20" fmla="*/ 145319 h 879418"/>
                <a:gd name="connsiteX21" fmla="*/ 318548 w 558487"/>
                <a:gd name="connsiteY21" fmla="*/ 349535 h 879418"/>
                <a:gd name="connsiteX22" fmla="*/ 305498 w 558487"/>
                <a:gd name="connsiteY22" fmla="*/ 401351 h 879418"/>
                <a:gd name="connsiteX23" fmla="*/ 391985 w 558487"/>
                <a:gd name="connsiteY23" fmla="*/ 401446 h 879418"/>
                <a:gd name="connsiteX24" fmla="*/ 475234 w 558487"/>
                <a:gd name="connsiteY24" fmla="*/ 403541 h 879418"/>
                <a:gd name="connsiteX25" fmla="*/ 556101 w 558487"/>
                <a:gd name="connsiteY25" fmla="*/ 486409 h 879418"/>
                <a:gd name="connsiteX26" fmla="*/ 557435 w 558487"/>
                <a:gd name="connsiteY26" fmla="*/ 538606 h 879418"/>
                <a:gd name="connsiteX27" fmla="*/ 538670 w 558487"/>
                <a:gd name="connsiteY27" fmla="*/ 560799 h 879418"/>
                <a:gd name="connsiteX28" fmla="*/ 520001 w 558487"/>
                <a:gd name="connsiteY28" fmla="*/ 540606 h 879418"/>
                <a:gd name="connsiteX29" fmla="*/ 517049 w 558487"/>
                <a:gd name="connsiteY29" fmla="*/ 495648 h 879418"/>
                <a:gd name="connsiteX30" fmla="*/ 468852 w 558487"/>
                <a:gd name="connsiteY30" fmla="*/ 442689 h 879418"/>
                <a:gd name="connsiteX31" fmla="*/ 468090 w 558487"/>
                <a:gd name="connsiteY31" fmla="*/ 477455 h 879418"/>
                <a:gd name="connsiteX32" fmla="*/ 448945 w 558487"/>
                <a:gd name="connsiteY32" fmla="*/ 501458 h 879418"/>
                <a:gd name="connsiteX33" fmla="*/ 429800 w 558487"/>
                <a:gd name="connsiteY33" fmla="*/ 478217 h 879418"/>
                <a:gd name="connsiteX34" fmla="*/ 429895 w 558487"/>
                <a:gd name="connsiteY34" fmla="*/ 443261 h 879418"/>
                <a:gd name="connsiteX35" fmla="*/ 385318 w 558487"/>
                <a:gd name="connsiteY35" fmla="*/ 443261 h 879418"/>
                <a:gd name="connsiteX36" fmla="*/ 384556 w 558487"/>
                <a:gd name="connsiteY36" fmla="*/ 482027 h 879418"/>
                <a:gd name="connsiteX37" fmla="*/ 366649 w 558487"/>
                <a:gd name="connsiteY37" fmla="*/ 502887 h 879418"/>
                <a:gd name="connsiteX38" fmla="*/ 348456 w 558487"/>
                <a:gd name="connsiteY38" fmla="*/ 482408 h 879418"/>
                <a:gd name="connsiteX39" fmla="*/ 347694 w 558487"/>
                <a:gd name="connsiteY39" fmla="*/ 443070 h 879418"/>
                <a:gd name="connsiteX40" fmla="*/ 303022 w 558487"/>
                <a:gd name="connsiteY40" fmla="*/ 443070 h 879418"/>
                <a:gd name="connsiteX41" fmla="*/ 302260 w 558487"/>
                <a:gd name="connsiteY41" fmla="*/ 480122 h 879418"/>
                <a:gd name="connsiteX42" fmla="*/ 284067 w 558487"/>
                <a:gd name="connsiteY42" fmla="*/ 502697 h 879418"/>
                <a:gd name="connsiteX43" fmla="*/ 265017 w 558487"/>
                <a:gd name="connsiteY43" fmla="*/ 480313 h 879418"/>
                <a:gd name="connsiteX44" fmla="*/ 264065 w 558487"/>
                <a:gd name="connsiteY44" fmla="*/ 418496 h 879418"/>
                <a:gd name="connsiteX45" fmla="*/ 263970 w 558487"/>
                <a:gd name="connsiteY45" fmla="*/ 227996 h 879418"/>
                <a:gd name="connsiteX46" fmla="*/ 261588 w 558487"/>
                <a:gd name="connsiteY46" fmla="*/ 204850 h 879418"/>
                <a:gd name="connsiteX47" fmla="*/ 235680 w 558487"/>
                <a:gd name="connsiteY47" fmla="*/ 186086 h 879418"/>
                <a:gd name="connsiteX48" fmla="*/ 211677 w 558487"/>
                <a:gd name="connsiteY48" fmla="*/ 206755 h 879418"/>
                <a:gd name="connsiteX49" fmla="*/ 209391 w 558487"/>
                <a:gd name="connsiteY49" fmla="*/ 234568 h 879418"/>
                <a:gd name="connsiteX50" fmla="*/ 208724 w 558487"/>
                <a:gd name="connsiteY50" fmla="*/ 589279 h 879418"/>
                <a:gd name="connsiteX51" fmla="*/ 195008 w 558487"/>
                <a:gd name="connsiteY51" fmla="*/ 623378 h 879418"/>
                <a:gd name="connsiteX52" fmla="*/ 165005 w 558487"/>
                <a:gd name="connsiteY52" fmla="*/ 605281 h 879418"/>
                <a:gd name="connsiteX53" fmla="*/ 95853 w 558487"/>
                <a:gd name="connsiteY53" fmla="*/ 523461 h 879418"/>
                <a:gd name="connsiteX54" fmla="*/ 48133 w 558487"/>
                <a:gd name="connsiteY54" fmla="*/ 509840 h 879418"/>
                <a:gd name="connsiteX55" fmla="*/ 54991 w 558487"/>
                <a:gd name="connsiteY55" fmla="*/ 559942 h 879418"/>
                <a:gd name="connsiteX56" fmla="*/ 199580 w 558487"/>
                <a:gd name="connsiteY56" fmla="*/ 733773 h 879418"/>
                <a:gd name="connsiteX57" fmla="*/ 213392 w 558487"/>
                <a:gd name="connsiteY57" fmla="*/ 772159 h 879418"/>
                <a:gd name="connsiteX58" fmla="*/ 213963 w 558487"/>
                <a:gd name="connsiteY58" fmla="*/ 853026 h 879418"/>
                <a:gd name="connsiteX59" fmla="*/ 194056 w 558487"/>
                <a:gd name="connsiteY59" fmla="*/ 879410 h 879418"/>
                <a:gd name="connsiteX60" fmla="*/ 174149 w 558487"/>
                <a:gd name="connsiteY60" fmla="*/ 852359 h 879418"/>
                <a:gd name="connsiteX61" fmla="*/ 174149 w 558487"/>
                <a:gd name="connsiteY61" fmla="*/ 845216 h 879418"/>
                <a:gd name="connsiteX62" fmla="*/ 119856 w 558487"/>
                <a:gd name="connsiteY62" fmla="*/ 697197 h 879418"/>
                <a:gd name="connsiteX63" fmla="*/ 20129 w 558487"/>
                <a:gd name="connsiteY63" fmla="*/ 578992 h 879418"/>
                <a:gd name="connsiteX64" fmla="*/ 24130 w 558487"/>
                <a:gd name="connsiteY64" fmla="*/ 477455 h 879418"/>
                <a:gd name="connsiteX65" fmla="*/ 122618 w 558487"/>
                <a:gd name="connsiteY65" fmla="*/ 494696 h 879418"/>
                <a:gd name="connsiteX66" fmla="*/ 163671 w 558487"/>
                <a:gd name="connsiteY66" fmla="*/ 543940 h 879418"/>
                <a:gd name="connsiteX67" fmla="*/ 169386 w 558487"/>
                <a:gd name="connsiteY67" fmla="*/ 542702 h 879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558487" h="879418">
                  <a:moveTo>
                    <a:pt x="169386" y="542702"/>
                  </a:moveTo>
                  <a:cubicBezTo>
                    <a:pt x="169386" y="482694"/>
                    <a:pt x="169767" y="422687"/>
                    <a:pt x="168719" y="362679"/>
                  </a:cubicBezTo>
                  <a:cubicBezTo>
                    <a:pt x="168624" y="357345"/>
                    <a:pt x="160528" y="350582"/>
                    <a:pt x="154622" y="347249"/>
                  </a:cubicBezTo>
                  <a:cubicBezTo>
                    <a:pt x="75470" y="302767"/>
                    <a:pt x="39275" y="216756"/>
                    <a:pt x="64135" y="130364"/>
                  </a:cubicBezTo>
                  <a:cubicBezTo>
                    <a:pt x="66326" y="122840"/>
                    <a:pt x="69755" y="115601"/>
                    <a:pt x="72993" y="108362"/>
                  </a:cubicBezTo>
                  <a:cubicBezTo>
                    <a:pt x="78137" y="96836"/>
                    <a:pt x="85852" y="90074"/>
                    <a:pt x="99187" y="96551"/>
                  </a:cubicBezTo>
                  <a:cubicBezTo>
                    <a:pt x="111855" y="102647"/>
                    <a:pt x="113093" y="112267"/>
                    <a:pt x="107950" y="124364"/>
                  </a:cubicBezTo>
                  <a:cubicBezTo>
                    <a:pt x="93472" y="158558"/>
                    <a:pt x="91948" y="193801"/>
                    <a:pt x="102521" y="229043"/>
                  </a:cubicBezTo>
                  <a:cubicBezTo>
                    <a:pt x="112712" y="263143"/>
                    <a:pt x="135096" y="287813"/>
                    <a:pt x="169386" y="309149"/>
                  </a:cubicBezTo>
                  <a:cubicBezTo>
                    <a:pt x="169386" y="275144"/>
                    <a:pt x="168719" y="244760"/>
                    <a:pt x="169577" y="214375"/>
                  </a:cubicBezTo>
                  <a:cubicBezTo>
                    <a:pt x="170720" y="172655"/>
                    <a:pt x="199676" y="144461"/>
                    <a:pt x="238919" y="145700"/>
                  </a:cubicBezTo>
                  <a:cubicBezTo>
                    <a:pt x="273209" y="146747"/>
                    <a:pt x="301022" y="172751"/>
                    <a:pt x="302260" y="207326"/>
                  </a:cubicBezTo>
                  <a:cubicBezTo>
                    <a:pt x="303498" y="240569"/>
                    <a:pt x="302546" y="273906"/>
                    <a:pt x="302546" y="312292"/>
                  </a:cubicBezTo>
                  <a:cubicBezTo>
                    <a:pt x="312928" y="306291"/>
                    <a:pt x="321024" y="302672"/>
                    <a:pt x="327882" y="297433"/>
                  </a:cubicBezTo>
                  <a:cubicBezTo>
                    <a:pt x="383032" y="255523"/>
                    <a:pt x="399224" y="178561"/>
                    <a:pt x="366458" y="115410"/>
                  </a:cubicBezTo>
                  <a:cubicBezTo>
                    <a:pt x="336169" y="57022"/>
                    <a:pt x="261302" y="26637"/>
                    <a:pt x="197199" y="46735"/>
                  </a:cubicBezTo>
                  <a:cubicBezTo>
                    <a:pt x="188912" y="49307"/>
                    <a:pt x="180911" y="54831"/>
                    <a:pt x="172625" y="55117"/>
                  </a:cubicBezTo>
                  <a:cubicBezTo>
                    <a:pt x="163957" y="55403"/>
                    <a:pt x="155289" y="50831"/>
                    <a:pt x="146526" y="48449"/>
                  </a:cubicBezTo>
                  <a:cubicBezTo>
                    <a:pt x="149955" y="39305"/>
                    <a:pt x="150717" y="26256"/>
                    <a:pt x="157289" y="21684"/>
                  </a:cubicBezTo>
                  <a:cubicBezTo>
                    <a:pt x="185102" y="2348"/>
                    <a:pt x="218249" y="-1652"/>
                    <a:pt x="250730" y="539"/>
                  </a:cubicBezTo>
                  <a:cubicBezTo>
                    <a:pt x="331502" y="5968"/>
                    <a:pt x="404177" y="69404"/>
                    <a:pt x="419894" y="145319"/>
                  </a:cubicBezTo>
                  <a:cubicBezTo>
                    <a:pt x="436848" y="227424"/>
                    <a:pt x="395414" y="310863"/>
                    <a:pt x="318548" y="349535"/>
                  </a:cubicBezTo>
                  <a:cubicBezTo>
                    <a:pt x="300069" y="358774"/>
                    <a:pt x="299879" y="359536"/>
                    <a:pt x="305498" y="401351"/>
                  </a:cubicBezTo>
                  <a:cubicBezTo>
                    <a:pt x="333978" y="401351"/>
                    <a:pt x="362934" y="401160"/>
                    <a:pt x="391985" y="401446"/>
                  </a:cubicBezTo>
                  <a:cubicBezTo>
                    <a:pt x="419703" y="401732"/>
                    <a:pt x="447611" y="400874"/>
                    <a:pt x="475234" y="403541"/>
                  </a:cubicBezTo>
                  <a:cubicBezTo>
                    <a:pt x="519906" y="407923"/>
                    <a:pt x="552291" y="442118"/>
                    <a:pt x="556101" y="486409"/>
                  </a:cubicBezTo>
                  <a:cubicBezTo>
                    <a:pt x="557625" y="503744"/>
                    <a:pt x="559816" y="521556"/>
                    <a:pt x="557435" y="538606"/>
                  </a:cubicBezTo>
                  <a:cubicBezTo>
                    <a:pt x="556292" y="546702"/>
                    <a:pt x="545243" y="553465"/>
                    <a:pt x="538670" y="560799"/>
                  </a:cubicBezTo>
                  <a:cubicBezTo>
                    <a:pt x="532193" y="554132"/>
                    <a:pt x="521906" y="548417"/>
                    <a:pt x="520001" y="540606"/>
                  </a:cubicBezTo>
                  <a:cubicBezTo>
                    <a:pt x="516477" y="526223"/>
                    <a:pt x="518001" y="510698"/>
                    <a:pt x="517049" y="495648"/>
                  </a:cubicBezTo>
                  <a:cubicBezTo>
                    <a:pt x="515048" y="465740"/>
                    <a:pt x="502475" y="451262"/>
                    <a:pt x="468852" y="442689"/>
                  </a:cubicBezTo>
                  <a:cubicBezTo>
                    <a:pt x="468852" y="454786"/>
                    <a:pt x="471424" y="466978"/>
                    <a:pt x="468090" y="477455"/>
                  </a:cubicBezTo>
                  <a:cubicBezTo>
                    <a:pt x="465137" y="486885"/>
                    <a:pt x="456851" y="499744"/>
                    <a:pt x="448945" y="501458"/>
                  </a:cubicBezTo>
                  <a:cubicBezTo>
                    <a:pt x="434467" y="504506"/>
                    <a:pt x="429419" y="491933"/>
                    <a:pt x="429800" y="478217"/>
                  </a:cubicBezTo>
                  <a:cubicBezTo>
                    <a:pt x="430085" y="467168"/>
                    <a:pt x="429895" y="456215"/>
                    <a:pt x="429895" y="443261"/>
                  </a:cubicBezTo>
                  <a:cubicBezTo>
                    <a:pt x="415322" y="443261"/>
                    <a:pt x="402368" y="443261"/>
                    <a:pt x="385318" y="443261"/>
                  </a:cubicBezTo>
                  <a:cubicBezTo>
                    <a:pt x="385318" y="456024"/>
                    <a:pt x="387509" y="469645"/>
                    <a:pt x="384556" y="482027"/>
                  </a:cubicBezTo>
                  <a:cubicBezTo>
                    <a:pt x="382651" y="489933"/>
                    <a:pt x="372840" y="495934"/>
                    <a:pt x="366649" y="502887"/>
                  </a:cubicBezTo>
                  <a:cubicBezTo>
                    <a:pt x="360267" y="496124"/>
                    <a:pt x="350552" y="490314"/>
                    <a:pt x="348456" y="482408"/>
                  </a:cubicBezTo>
                  <a:cubicBezTo>
                    <a:pt x="345313" y="470597"/>
                    <a:pt x="347694" y="457358"/>
                    <a:pt x="347694" y="443070"/>
                  </a:cubicBezTo>
                  <a:cubicBezTo>
                    <a:pt x="332645" y="443070"/>
                    <a:pt x="319595" y="443070"/>
                    <a:pt x="303022" y="443070"/>
                  </a:cubicBezTo>
                  <a:cubicBezTo>
                    <a:pt x="303022" y="455548"/>
                    <a:pt x="305403" y="468597"/>
                    <a:pt x="302260" y="480122"/>
                  </a:cubicBezTo>
                  <a:cubicBezTo>
                    <a:pt x="299879" y="488695"/>
                    <a:pt x="290449" y="495267"/>
                    <a:pt x="284067" y="502697"/>
                  </a:cubicBezTo>
                  <a:cubicBezTo>
                    <a:pt x="277400" y="495267"/>
                    <a:pt x="266160" y="488504"/>
                    <a:pt x="265017" y="480313"/>
                  </a:cubicBezTo>
                  <a:cubicBezTo>
                    <a:pt x="262255" y="460025"/>
                    <a:pt x="264065" y="439165"/>
                    <a:pt x="264065" y="418496"/>
                  </a:cubicBezTo>
                  <a:cubicBezTo>
                    <a:pt x="264065" y="354964"/>
                    <a:pt x="264160" y="291527"/>
                    <a:pt x="263970" y="227996"/>
                  </a:cubicBezTo>
                  <a:cubicBezTo>
                    <a:pt x="263970" y="220090"/>
                    <a:pt x="265589" y="210089"/>
                    <a:pt x="261588" y="204850"/>
                  </a:cubicBezTo>
                  <a:cubicBezTo>
                    <a:pt x="255111" y="196468"/>
                    <a:pt x="244348" y="185800"/>
                    <a:pt x="235680" y="186086"/>
                  </a:cubicBezTo>
                  <a:cubicBezTo>
                    <a:pt x="227203" y="186371"/>
                    <a:pt x="216821" y="197706"/>
                    <a:pt x="211677" y="206755"/>
                  </a:cubicBezTo>
                  <a:cubicBezTo>
                    <a:pt x="207391" y="213994"/>
                    <a:pt x="209391" y="225138"/>
                    <a:pt x="209391" y="234568"/>
                  </a:cubicBezTo>
                  <a:cubicBezTo>
                    <a:pt x="209296" y="352773"/>
                    <a:pt x="209677" y="471074"/>
                    <a:pt x="208724" y="589279"/>
                  </a:cubicBezTo>
                  <a:cubicBezTo>
                    <a:pt x="208629" y="600709"/>
                    <a:pt x="199771" y="612044"/>
                    <a:pt x="195008" y="623378"/>
                  </a:cubicBezTo>
                  <a:cubicBezTo>
                    <a:pt x="184817" y="617473"/>
                    <a:pt x="172529" y="613568"/>
                    <a:pt x="165005" y="605281"/>
                  </a:cubicBezTo>
                  <a:cubicBezTo>
                    <a:pt x="141002" y="578897"/>
                    <a:pt x="118999" y="550703"/>
                    <a:pt x="95853" y="523461"/>
                  </a:cubicBezTo>
                  <a:cubicBezTo>
                    <a:pt x="77470" y="501839"/>
                    <a:pt x="61944" y="497553"/>
                    <a:pt x="48133" y="509840"/>
                  </a:cubicBezTo>
                  <a:cubicBezTo>
                    <a:pt x="34988" y="521556"/>
                    <a:pt x="37084" y="538511"/>
                    <a:pt x="54991" y="559942"/>
                  </a:cubicBezTo>
                  <a:cubicBezTo>
                    <a:pt x="103283" y="617854"/>
                    <a:pt x="152241" y="675194"/>
                    <a:pt x="199580" y="733773"/>
                  </a:cubicBezTo>
                  <a:cubicBezTo>
                    <a:pt x="207677" y="743870"/>
                    <a:pt x="212344" y="758919"/>
                    <a:pt x="213392" y="772159"/>
                  </a:cubicBezTo>
                  <a:cubicBezTo>
                    <a:pt x="215487" y="799019"/>
                    <a:pt x="213963" y="826070"/>
                    <a:pt x="213963" y="853026"/>
                  </a:cubicBezTo>
                  <a:cubicBezTo>
                    <a:pt x="213963" y="866837"/>
                    <a:pt x="211296" y="879791"/>
                    <a:pt x="194056" y="879410"/>
                  </a:cubicBezTo>
                  <a:cubicBezTo>
                    <a:pt x="177292" y="879029"/>
                    <a:pt x="174625" y="865980"/>
                    <a:pt x="174149" y="852359"/>
                  </a:cubicBezTo>
                  <a:cubicBezTo>
                    <a:pt x="174053" y="849978"/>
                    <a:pt x="173768" y="847502"/>
                    <a:pt x="174149" y="845216"/>
                  </a:cubicBezTo>
                  <a:cubicBezTo>
                    <a:pt x="184436" y="785399"/>
                    <a:pt x="161576" y="739393"/>
                    <a:pt x="119856" y="697197"/>
                  </a:cubicBezTo>
                  <a:cubicBezTo>
                    <a:pt x="83661" y="660716"/>
                    <a:pt x="52991" y="618711"/>
                    <a:pt x="20129" y="578992"/>
                  </a:cubicBezTo>
                  <a:cubicBezTo>
                    <a:pt x="-8255" y="544702"/>
                    <a:pt x="-6350" y="501744"/>
                    <a:pt x="24130" y="477455"/>
                  </a:cubicBezTo>
                  <a:cubicBezTo>
                    <a:pt x="52991" y="454500"/>
                    <a:pt x="95567" y="462025"/>
                    <a:pt x="122618" y="494696"/>
                  </a:cubicBezTo>
                  <a:cubicBezTo>
                    <a:pt x="136239" y="511174"/>
                    <a:pt x="149955" y="527557"/>
                    <a:pt x="163671" y="543940"/>
                  </a:cubicBezTo>
                  <a:cubicBezTo>
                    <a:pt x="165671" y="543654"/>
                    <a:pt x="167481" y="543178"/>
                    <a:pt x="169386" y="54270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63" name="任意多边形: 形状 108"/>
            <p:cNvSpPr/>
            <p:nvPr>
              <p:custDataLst>
                <p:tags r:id="rId43"/>
              </p:custDataLst>
            </p:nvPr>
          </p:nvSpPr>
          <p:spPr>
            <a:xfrm>
              <a:off x="14659064" y="4384452"/>
              <a:ext cx="102044" cy="251221"/>
            </a:xfrm>
            <a:custGeom>
              <a:avLst/>
              <a:gdLst>
                <a:gd name="connsiteX0" fmla="*/ 1435 w 102044"/>
                <a:gd name="connsiteY0" fmla="*/ 183498 h 251221"/>
                <a:gd name="connsiteX1" fmla="*/ 28200 w 102044"/>
                <a:gd name="connsiteY1" fmla="*/ 112823 h 251221"/>
                <a:gd name="connsiteX2" fmla="*/ 62681 w 102044"/>
                <a:gd name="connsiteY2" fmla="*/ 26241 h 251221"/>
                <a:gd name="connsiteX3" fmla="*/ 83159 w 102044"/>
                <a:gd name="connsiteY3" fmla="*/ 47 h 251221"/>
                <a:gd name="connsiteX4" fmla="*/ 101828 w 102044"/>
                <a:gd name="connsiteY4" fmla="*/ 29955 h 251221"/>
                <a:gd name="connsiteX5" fmla="*/ 54965 w 102044"/>
                <a:gd name="connsiteY5" fmla="*/ 144732 h 251221"/>
                <a:gd name="connsiteX6" fmla="*/ 40964 w 102044"/>
                <a:gd name="connsiteY6" fmla="*/ 179307 h 251221"/>
                <a:gd name="connsiteX7" fmla="*/ 39440 w 102044"/>
                <a:gd name="connsiteY7" fmla="*/ 229028 h 251221"/>
                <a:gd name="connsiteX8" fmla="*/ 21056 w 102044"/>
                <a:gd name="connsiteY8" fmla="*/ 251221 h 251221"/>
                <a:gd name="connsiteX9" fmla="*/ 2292 w 102044"/>
                <a:gd name="connsiteY9" fmla="*/ 228933 h 251221"/>
                <a:gd name="connsiteX10" fmla="*/ 1435 w 102044"/>
                <a:gd name="connsiteY10" fmla="*/ 183498 h 2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044" h="251221">
                  <a:moveTo>
                    <a:pt x="1435" y="183498"/>
                  </a:moveTo>
                  <a:cubicBezTo>
                    <a:pt x="-3518" y="158543"/>
                    <a:pt x="4102" y="134540"/>
                    <a:pt x="28200" y="112823"/>
                  </a:cubicBezTo>
                  <a:cubicBezTo>
                    <a:pt x="52489" y="90820"/>
                    <a:pt x="59823" y="58530"/>
                    <a:pt x="62681" y="26241"/>
                  </a:cubicBezTo>
                  <a:cubicBezTo>
                    <a:pt x="63919" y="12810"/>
                    <a:pt x="66110" y="-906"/>
                    <a:pt x="83159" y="47"/>
                  </a:cubicBezTo>
                  <a:cubicBezTo>
                    <a:pt x="101257" y="1095"/>
                    <a:pt x="102781" y="15573"/>
                    <a:pt x="101828" y="29955"/>
                  </a:cubicBezTo>
                  <a:cubicBezTo>
                    <a:pt x="98971" y="73389"/>
                    <a:pt x="82016" y="110823"/>
                    <a:pt x="54965" y="144732"/>
                  </a:cubicBezTo>
                  <a:cubicBezTo>
                    <a:pt x="47441" y="154161"/>
                    <a:pt x="42678" y="167306"/>
                    <a:pt x="40964" y="179307"/>
                  </a:cubicBezTo>
                  <a:cubicBezTo>
                    <a:pt x="38582" y="195595"/>
                    <a:pt x="42392" y="212931"/>
                    <a:pt x="39440" y="229028"/>
                  </a:cubicBezTo>
                  <a:cubicBezTo>
                    <a:pt x="37916" y="237315"/>
                    <a:pt x="27438" y="243887"/>
                    <a:pt x="21056" y="251221"/>
                  </a:cubicBezTo>
                  <a:cubicBezTo>
                    <a:pt x="14579" y="243887"/>
                    <a:pt x="4483" y="237410"/>
                    <a:pt x="2292" y="228933"/>
                  </a:cubicBezTo>
                  <a:cubicBezTo>
                    <a:pt x="-851" y="216264"/>
                    <a:pt x="1435" y="202167"/>
                    <a:pt x="1435" y="18349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</p:grpSp>
      <p:grpSp>
        <p:nvGrpSpPr>
          <p:cNvPr id="64" name="图形 3"/>
          <p:cNvGrpSpPr/>
          <p:nvPr>
            <p:custDataLst>
              <p:tags r:id="rId44"/>
            </p:custDataLst>
          </p:nvPr>
        </p:nvGrpSpPr>
        <p:grpSpPr>
          <a:xfrm>
            <a:off x="1089660" y="3241040"/>
            <a:ext cx="684530" cy="631190"/>
            <a:chOff x="1974494" y="-6368649"/>
            <a:chExt cx="1823337" cy="1680285"/>
          </a:xfrm>
          <a:solidFill>
            <a:schemeClr val="bg1"/>
          </a:solidFill>
        </p:grpSpPr>
        <p:sp>
          <p:nvSpPr>
            <p:cNvPr id="65" name="任意多边形: 形状 9"/>
            <p:cNvSpPr/>
            <p:nvPr>
              <p:custDataLst>
                <p:tags r:id="rId45"/>
              </p:custDataLst>
            </p:nvPr>
          </p:nvSpPr>
          <p:spPr>
            <a:xfrm>
              <a:off x="1974494" y="-6368649"/>
              <a:ext cx="1823337" cy="1680285"/>
            </a:xfrm>
            <a:custGeom>
              <a:avLst/>
              <a:gdLst>
                <a:gd name="connsiteX0" fmla="*/ 1052543 w 1823337"/>
                <a:gd name="connsiteY0" fmla="*/ 1187795 h 1680285"/>
                <a:gd name="connsiteX1" fmla="*/ 203746 w 1823337"/>
                <a:gd name="connsiteY1" fmla="*/ 1187795 h 1680285"/>
                <a:gd name="connsiteX2" fmla="*/ 281776 w 1823337"/>
                <a:gd name="connsiteY2" fmla="*/ 1278831 h 1680285"/>
                <a:gd name="connsiteX3" fmla="*/ 455177 w 1823337"/>
                <a:gd name="connsiteY3" fmla="*/ 1278831 h 1680285"/>
                <a:gd name="connsiteX4" fmla="*/ 508931 w 1823337"/>
                <a:gd name="connsiteY4" fmla="*/ 1313511 h 1680285"/>
                <a:gd name="connsiteX5" fmla="*/ 456911 w 1823337"/>
                <a:gd name="connsiteY5" fmla="*/ 1349925 h 1680285"/>
                <a:gd name="connsiteX6" fmla="*/ 283510 w 1823337"/>
                <a:gd name="connsiteY6" fmla="*/ 1349058 h 1680285"/>
                <a:gd name="connsiteX7" fmla="*/ 125716 w 1823337"/>
                <a:gd name="connsiteY7" fmla="*/ 1151381 h 1680285"/>
                <a:gd name="connsiteX8" fmla="*/ 176869 w 1823337"/>
                <a:gd name="connsiteY8" fmla="*/ 1101962 h 1680285"/>
                <a:gd name="connsiteX9" fmla="*/ 188140 w 1823337"/>
                <a:gd name="connsiteY9" fmla="*/ 1110632 h 1680285"/>
                <a:gd name="connsiteX10" fmla="*/ 188140 w 1823337"/>
                <a:gd name="connsiteY10" fmla="*/ 583494 h 1680285"/>
                <a:gd name="connsiteX11" fmla="*/ 53754 w 1823337"/>
                <a:gd name="connsiteY11" fmla="*/ 583494 h 1680285"/>
                <a:gd name="connsiteX12" fmla="*/ 0 w 1823337"/>
                <a:gd name="connsiteY12" fmla="*/ 528872 h 1680285"/>
                <a:gd name="connsiteX13" fmla="*/ 0 w 1823337"/>
                <a:gd name="connsiteY13" fmla="*/ 52020 h 1680285"/>
                <a:gd name="connsiteX14" fmla="*/ 52020 w 1823337"/>
                <a:gd name="connsiteY14" fmla="*/ 0 h 1680285"/>
                <a:gd name="connsiteX15" fmla="*/ 619908 w 1823337"/>
                <a:gd name="connsiteY15" fmla="*/ 867 h 1680285"/>
                <a:gd name="connsiteX16" fmla="*/ 670194 w 1823337"/>
                <a:gd name="connsiteY16" fmla="*/ 50286 h 1680285"/>
                <a:gd name="connsiteX17" fmla="*/ 670194 w 1823337"/>
                <a:gd name="connsiteY17" fmla="*/ 182938 h 1680285"/>
                <a:gd name="connsiteX18" fmla="*/ 1103696 w 1823337"/>
                <a:gd name="connsiteY18" fmla="*/ 182938 h 1680285"/>
                <a:gd name="connsiteX19" fmla="*/ 1103696 w 1823337"/>
                <a:gd name="connsiteY19" fmla="*/ 52020 h 1680285"/>
                <a:gd name="connsiteX20" fmla="*/ 1155716 w 1823337"/>
                <a:gd name="connsiteY20" fmla="*/ 867 h 1680285"/>
                <a:gd name="connsiteX21" fmla="*/ 1771289 w 1823337"/>
                <a:gd name="connsiteY21" fmla="*/ 867 h 1680285"/>
                <a:gd name="connsiteX22" fmla="*/ 1823309 w 1823337"/>
                <a:gd name="connsiteY22" fmla="*/ 53754 h 1680285"/>
                <a:gd name="connsiteX23" fmla="*/ 1823309 w 1823337"/>
                <a:gd name="connsiteY23" fmla="*/ 365876 h 1680285"/>
                <a:gd name="connsiteX24" fmla="*/ 1765220 w 1823337"/>
                <a:gd name="connsiteY24" fmla="*/ 421364 h 1680285"/>
                <a:gd name="connsiteX25" fmla="*/ 1634302 w 1823337"/>
                <a:gd name="connsiteY25" fmla="*/ 421364 h 1680285"/>
                <a:gd name="connsiteX26" fmla="*/ 1634302 w 1823337"/>
                <a:gd name="connsiteY26" fmla="*/ 1051676 h 1680285"/>
                <a:gd name="connsiteX27" fmla="*/ 1649909 w 1823337"/>
                <a:gd name="connsiteY27" fmla="*/ 1050809 h 1680285"/>
                <a:gd name="connsiteX28" fmla="*/ 1758284 w 1823337"/>
                <a:gd name="connsiteY28" fmla="*/ 1084622 h 1680285"/>
                <a:gd name="connsiteX29" fmla="*/ 1810304 w 1823337"/>
                <a:gd name="connsiteY29" fmla="*/ 1174790 h 1680285"/>
                <a:gd name="connsiteX30" fmla="*/ 1791230 w 1823337"/>
                <a:gd name="connsiteY30" fmla="*/ 1245018 h 1680285"/>
                <a:gd name="connsiteX31" fmla="*/ 1792097 w 1823337"/>
                <a:gd name="connsiteY31" fmla="*/ 1362930 h 1680285"/>
                <a:gd name="connsiteX32" fmla="*/ 1810304 w 1823337"/>
                <a:gd name="connsiteY32" fmla="*/ 1434024 h 1680285"/>
                <a:gd name="connsiteX33" fmla="*/ 1743545 w 1823337"/>
                <a:gd name="connsiteY33" fmla="*/ 1550203 h 1680285"/>
                <a:gd name="connsiteX34" fmla="*/ 1673317 w 1823337"/>
                <a:gd name="connsiteY34" fmla="*/ 1570144 h 1680285"/>
                <a:gd name="connsiteX35" fmla="*/ 1570144 w 1823337"/>
                <a:gd name="connsiteY35" fmla="*/ 1628233 h 1680285"/>
                <a:gd name="connsiteX36" fmla="*/ 1518124 w 1823337"/>
                <a:gd name="connsiteY36" fmla="*/ 1680253 h 1680285"/>
                <a:gd name="connsiteX37" fmla="*/ 1383738 w 1823337"/>
                <a:gd name="connsiteY37" fmla="*/ 1680253 h 1680285"/>
                <a:gd name="connsiteX38" fmla="*/ 1330851 w 1823337"/>
                <a:gd name="connsiteY38" fmla="*/ 1628233 h 1680285"/>
                <a:gd name="connsiteX39" fmla="*/ 1228544 w 1823337"/>
                <a:gd name="connsiteY39" fmla="*/ 1571011 h 1680285"/>
                <a:gd name="connsiteX40" fmla="*/ 1160918 w 1823337"/>
                <a:gd name="connsiteY40" fmla="*/ 1553671 h 1680285"/>
                <a:gd name="connsiteX41" fmla="*/ 1097627 w 1823337"/>
                <a:gd name="connsiteY41" fmla="*/ 1445295 h 1680285"/>
                <a:gd name="connsiteX42" fmla="*/ 1114100 w 1823337"/>
                <a:gd name="connsiteY42" fmla="*/ 1360329 h 1680285"/>
                <a:gd name="connsiteX43" fmla="*/ 1105430 w 1823337"/>
                <a:gd name="connsiteY43" fmla="*/ 1352526 h 1680285"/>
                <a:gd name="connsiteX44" fmla="*/ 1029134 w 1823337"/>
                <a:gd name="connsiteY44" fmla="*/ 1352526 h 1680285"/>
                <a:gd name="connsiteX45" fmla="*/ 782038 w 1823337"/>
                <a:gd name="connsiteY45" fmla="*/ 1352526 h 1680285"/>
                <a:gd name="connsiteX46" fmla="*/ 731751 w 1823337"/>
                <a:gd name="connsiteY46" fmla="*/ 1318713 h 1680285"/>
                <a:gd name="connsiteX47" fmla="*/ 782905 w 1823337"/>
                <a:gd name="connsiteY47" fmla="*/ 1280565 h 1680285"/>
                <a:gd name="connsiteX48" fmla="*/ 1099361 w 1823337"/>
                <a:gd name="connsiteY48" fmla="*/ 1280565 h 1680285"/>
                <a:gd name="connsiteX49" fmla="*/ 1150514 w 1823337"/>
                <a:gd name="connsiteY49" fmla="*/ 1277964 h 1680285"/>
                <a:gd name="connsiteX50" fmla="*/ 1052543 w 1823337"/>
                <a:gd name="connsiteY50" fmla="*/ 1187795 h 1680285"/>
                <a:gd name="connsiteX51" fmla="*/ 668460 w 1823337"/>
                <a:gd name="connsiteY51" fmla="*/ 261835 h 1680285"/>
                <a:gd name="connsiteX52" fmla="*/ 668460 w 1823337"/>
                <a:gd name="connsiteY52" fmla="*/ 523670 h 1680285"/>
                <a:gd name="connsiteX53" fmla="*/ 607770 w 1823337"/>
                <a:gd name="connsiteY53" fmla="*/ 584361 h 1680285"/>
                <a:gd name="connsiteX54" fmla="*/ 308654 w 1823337"/>
                <a:gd name="connsiteY54" fmla="*/ 583494 h 1680285"/>
                <a:gd name="connsiteX55" fmla="*/ 260968 w 1823337"/>
                <a:gd name="connsiteY55" fmla="*/ 632913 h 1680285"/>
                <a:gd name="connsiteX56" fmla="*/ 260968 w 1823337"/>
                <a:gd name="connsiteY56" fmla="*/ 1062080 h 1680285"/>
                <a:gd name="connsiteX57" fmla="*/ 312989 w 1823337"/>
                <a:gd name="connsiteY57" fmla="*/ 1115834 h 1680285"/>
                <a:gd name="connsiteX58" fmla="*/ 1049075 w 1823337"/>
                <a:gd name="connsiteY58" fmla="*/ 1116701 h 1680285"/>
                <a:gd name="connsiteX59" fmla="*/ 1153982 w 1823337"/>
                <a:gd name="connsiteY59" fmla="*/ 1058612 h 1680285"/>
                <a:gd name="connsiteX60" fmla="*/ 1227678 w 1823337"/>
                <a:gd name="connsiteY60" fmla="*/ 1038671 h 1680285"/>
                <a:gd name="connsiteX61" fmla="*/ 1327383 w 1823337"/>
                <a:gd name="connsiteY61" fmla="*/ 984049 h 1680285"/>
                <a:gd name="connsiteX62" fmla="*/ 1387206 w 1823337"/>
                <a:gd name="connsiteY62" fmla="*/ 926827 h 1680285"/>
                <a:gd name="connsiteX63" fmla="*/ 1552804 w 1823337"/>
                <a:gd name="connsiteY63" fmla="*/ 926827 h 1680285"/>
                <a:gd name="connsiteX64" fmla="*/ 1552804 w 1823337"/>
                <a:gd name="connsiteY64" fmla="*/ 423965 h 1680285"/>
                <a:gd name="connsiteX65" fmla="*/ 1326516 w 1823337"/>
                <a:gd name="connsiteY65" fmla="*/ 494192 h 1680285"/>
                <a:gd name="connsiteX66" fmla="*/ 1320447 w 1823337"/>
                <a:gd name="connsiteY66" fmla="*/ 500261 h 1680285"/>
                <a:gd name="connsiteX67" fmla="*/ 1281432 w 1823337"/>
                <a:gd name="connsiteY67" fmla="*/ 508064 h 1680285"/>
                <a:gd name="connsiteX68" fmla="*/ 1258890 w 1823337"/>
                <a:gd name="connsiteY68" fmla="*/ 471650 h 1680285"/>
                <a:gd name="connsiteX69" fmla="*/ 1256289 w 1823337"/>
                <a:gd name="connsiteY69" fmla="*/ 422231 h 1680285"/>
                <a:gd name="connsiteX70" fmla="*/ 1158317 w 1823337"/>
                <a:gd name="connsiteY70" fmla="*/ 422231 h 1680285"/>
                <a:gd name="connsiteX71" fmla="*/ 1101962 w 1823337"/>
                <a:gd name="connsiteY71" fmla="*/ 365009 h 1680285"/>
                <a:gd name="connsiteX72" fmla="*/ 1101962 w 1823337"/>
                <a:gd name="connsiteY72" fmla="*/ 262702 h 1680285"/>
                <a:gd name="connsiteX73" fmla="*/ 668460 w 1823337"/>
                <a:gd name="connsiteY73" fmla="*/ 261835 h 1680285"/>
                <a:gd name="connsiteX74" fmla="*/ 72829 w 1823337"/>
                <a:gd name="connsiteY74" fmla="*/ 508931 h 1680285"/>
                <a:gd name="connsiteX75" fmla="*/ 97105 w 1823337"/>
                <a:gd name="connsiteY75" fmla="*/ 512399 h 1680285"/>
                <a:gd name="connsiteX76" fmla="*/ 564420 w 1823337"/>
                <a:gd name="connsiteY76" fmla="*/ 512399 h 1680285"/>
                <a:gd name="connsiteX77" fmla="*/ 597366 w 1823337"/>
                <a:gd name="connsiteY77" fmla="*/ 475118 h 1680285"/>
                <a:gd name="connsiteX78" fmla="*/ 596499 w 1823337"/>
                <a:gd name="connsiteY78" fmla="*/ 94503 h 1680285"/>
                <a:gd name="connsiteX79" fmla="*/ 592164 w 1823337"/>
                <a:gd name="connsiteY79" fmla="*/ 76296 h 1680285"/>
                <a:gd name="connsiteX80" fmla="*/ 72829 w 1823337"/>
                <a:gd name="connsiteY80" fmla="*/ 76296 h 1680285"/>
                <a:gd name="connsiteX81" fmla="*/ 72829 w 1823337"/>
                <a:gd name="connsiteY81" fmla="*/ 508931 h 1680285"/>
                <a:gd name="connsiteX82" fmla="*/ 1176524 w 1823337"/>
                <a:gd name="connsiteY82" fmla="*/ 343334 h 1680285"/>
                <a:gd name="connsiteX83" fmla="*/ 1329117 w 1823337"/>
                <a:gd name="connsiteY83" fmla="*/ 369344 h 1680285"/>
                <a:gd name="connsiteX84" fmla="*/ 1424488 w 1823337"/>
                <a:gd name="connsiteY84" fmla="*/ 349403 h 1680285"/>
                <a:gd name="connsiteX85" fmla="*/ 1710599 w 1823337"/>
                <a:gd name="connsiteY85" fmla="*/ 347669 h 1680285"/>
                <a:gd name="connsiteX86" fmla="*/ 1747013 w 1823337"/>
                <a:gd name="connsiteY86" fmla="*/ 326860 h 1680285"/>
                <a:gd name="connsiteX87" fmla="*/ 1748747 w 1823337"/>
                <a:gd name="connsiteY87" fmla="*/ 75429 h 1680285"/>
                <a:gd name="connsiteX88" fmla="*/ 1176524 w 1823337"/>
                <a:gd name="connsiteY88" fmla="*/ 75429 h 1680285"/>
                <a:gd name="connsiteX89" fmla="*/ 1176524 w 1823337"/>
                <a:gd name="connsiteY89" fmla="*/ 343334 h 1680285"/>
                <a:gd name="connsiteX90" fmla="*/ 1688056 w 1823337"/>
                <a:gd name="connsiteY90" fmla="*/ 1498183 h 1680285"/>
                <a:gd name="connsiteX91" fmla="*/ 1735742 w 1823337"/>
                <a:gd name="connsiteY91" fmla="*/ 1414083 h 1680285"/>
                <a:gd name="connsiteX92" fmla="*/ 1675051 w 1823337"/>
                <a:gd name="connsiteY92" fmla="*/ 1304841 h 1680285"/>
                <a:gd name="connsiteX93" fmla="*/ 1736609 w 1823337"/>
                <a:gd name="connsiteY93" fmla="*/ 1192130 h 1680285"/>
                <a:gd name="connsiteX94" fmla="*/ 1686322 w 1823337"/>
                <a:gd name="connsiteY94" fmla="*/ 1107164 h 1680285"/>
                <a:gd name="connsiteX95" fmla="*/ 1563208 w 1823337"/>
                <a:gd name="connsiteY95" fmla="*/ 1106297 h 1680285"/>
                <a:gd name="connsiteX96" fmla="*/ 1494715 w 1823337"/>
                <a:gd name="connsiteY96" fmla="*/ 1000522 h 1680285"/>
                <a:gd name="connsiteX97" fmla="*/ 1399344 w 1823337"/>
                <a:gd name="connsiteY97" fmla="*/ 1000522 h 1680285"/>
                <a:gd name="connsiteX98" fmla="*/ 1336053 w 1823337"/>
                <a:gd name="connsiteY98" fmla="*/ 1105430 h 1680285"/>
                <a:gd name="connsiteX99" fmla="*/ 1208604 w 1823337"/>
                <a:gd name="connsiteY99" fmla="*/ 1108031 h 1680285"/>
                <a:gd name="connsiteX100" fmla="*/ 1160052 w 1823337"/>
                <a:gd name="connsiteY100" fmla="*/ 1193864 h 1680285"/>
                <a:gd name="connsiteX101" fmla="*/ 1220742 w 1823337"/>
                <a:gd name="connsiteY101" fmla="*/ 1300506 h 1680285"/>
                <a:gd name="connsiteX102" fmla="*/ 1160052 w 1823337"/>
                <a:gd name="connsiteY102" fmla="*/ 1413216 h 1680285"/>
                <a:gd name="connsiteX103" fmla="*/ 1209470 w 1823337"/>
                <a:gd name="connsiteY103" fmla="*/ 1499050 h 1680285"/>
                <a:gd name="connsiteX104" fmla="*/ 1335186 w 1823337"/>
                <a:gd name="connsiteY104" fmla="*/ 1501651 h 1680285"/>
                <a:gd name="connsiteX105" fmla="*/ 1401078 w 1823337"/>
                <a:gd name="connsiteY105" fmla="*/ 1605691 h 1680285"/>
                <a:gd name="connsiteX106" fmla="*/ 1496449 w 1823337"/>
                <a:gd name="connsiteY106" fmla="*/ 1605691 h 1680285"/>
                <a:gd name="connsiteX107" fmla="*/ 1563208 w 1823337"/>
                <a:gd name="connsiteY107" fmla="*/ 1500784 h 1680285"/>
                <a:gd name="connsiteX108" fmla="*/ 1688056 w 1823337"/>
                <a:gd name="connsiteY108" fmla="*/ 1498183 h 1680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1823337" h="1680285">
                  <a:moveTo>
                    <a:pt x="1052543" y="1187795"/>
                  </a:moveTo>
                  <a:cubicBezTo>
                    <a:pt x="780303" y="1187795"/>
                    <a:pt x="492459" y="1187795"/>
                    <a:pt x="203746" y="1187795"/>
                  </a:cubicBezTo>
                  <a:cubicBezTo>
                    <a:pt x="197677" y="1241549"/>
                    <a:pt x="228022" y="1277097"/>
                    <a:pt x="281776" y="1278831"/>
                  </a:cubicBezTo>
                  <a:cubicBezTo>
                    <a:pt x="339866" y="1280565"/>
                    <a:pt x="397088" y="1279698"/>
                    <a:pt x="455177" y="1278831"/>
                  </a:cubicBezTo>
                  <a:cubicBezTo>
                    <a:pt x="481187" y="1278831"/>
                    <a:pt x="508065" y="1280565"/>
                    <a:pt x="508931" y="1313511"/>
                  </a:cubicBezTo>
                  <a:cubicBezTo>
                    <a:pt x="509799" y="1347324"/>
                    <a:pt x="482921" y="1350792"/>
                    <a:pt x="456911" y="1349925"/>
                  </a:cubicBezTo>
                  <a:cubicBezTo>
                    <a:pt x="398822" y="1349925"/>
                    <a:pt x="341600" y="1351659"/>
                    <a:pt x="283510" y="1349058"/>
                  </a:cubicBezTo>
                  <a:cubicBezTo>
                    <a:pt x="176869" y="1345590"/>
                    <a:pt x="103174" y="1256289"/>
                    <a:pt x="125716" y="1151381"/>
                  </a:cubicBezTo>
                  <a:cubicBezTo>
                    <a:pt x="130051" y="1132307"/>
                    <a:pt x="159529" y="1118435"/>
                    <a:pt x="176869" y="1101962"/>
                  </a:cubicBezTo>
                  <a:cubicBezTo>
                    <a:pt x="180337" y="1104563"/>
                    <a:pt x="184672" y="1108031"/>
                    <a:pt x="188140" y="1110632"/>
                  </a:cubicBezTo>
                  <a:cubicBezTo>
                    <a:pt x="188140" y="937231"/>
                    <a:pt x="188140" y="762963"/>
                    <a:pt x="188140" y="583494"/>
                  </a:cubicBezTo>
                  <a:cubicBezTo>
                    <a:pt x="142189" y="583494"/>
                    <a:pt x="97972" y="582627"/>
                    <a:pt x="53754" y="583494"/>
                  </a:cubicBezTo>
                  <a:cubicBezTo>
                    <a:pt x="15606" y="584361"/>
                    <a:pt x="0" y="567888"/>
                    <a:pt x="0" y="528872"/>
                  </a:cubicBezTo>
                  <a:cubicBezTo>
                    <a:pt x="867" y="370211"/>
                    <a:pt x="867" y="210682"/>
                    <a:pt x="0" y="52020"/>
                  </a:cubicBezTo>
                  <a:cubicBezTo>
                    <a:pt x="0" y="14739"/>
                    <a:pt x="15606" y="0"/>
                    <a:pt x="52020" y="0"/>
                  </a:cubicBezTo>
                  <a:cubicBezTo>
                    <a:pt x="241027" y="867"/>
                    <a:pt x="430901" y="867"/>
                    <a:pt x="619908" y="867"/>
                  </a:cubicBezTo>
                  <a:cubicBezTo>
                    <a:pt x="654588" y="867"/>
                    <a:pt x="670194" y="15606"/>
                    <a:pt x="670194" y="50286"/>
                  </a:cubicBezTo>
                  <a:cubicBezTo>
                    <a:pt x="669327" y="93636"/>
                    <a:pt x="670194" y="136120"/>
                    <a:pt x="670194" y="182938"/>
                  </a:cubicBezTo>
                  <a:cubicBezTo>
                    <a:pt x="814984" y="182938"/>
                    <a:pt x="957172" y="182938"/>
                    <a:pt x="1103696" y="182938"/>
                  </a:cubicBezTo>
                  <a:cubicBezTo>
                    <a:pt x="1103696" y="137854"/>
                    <a:pt x="1104563" y="95370"/>
                    <a:pt x="1103696" y="52020"/>
                  </a:cubicBezTo>
                  <a:cubicBezTo>
                    <a:pt x="1102829" y="14739"/>
                    <a:pt x="1119302" y="0"/>
                    <a:pt x="1155716" y="867"/>
                  </a:cubicBezTo>
                  <a:cubicBezTo>
                    <a:pt x="1361196" y="1734"/>
                    <a:pt x="1565809" y="867"/>
                    <a:pt x="1771289" y="867"/>
                  </a:cubicBezTo>
                  <a:cubicBezTo>
                    <a:pt x="1807703" y="867"/>
                    <a:pt x="1823309" y="16473"/>
                    <a:pt x="1823309" y="53754"/>
                  </a:cubicBezTo>
                  <a:cubicBezTo>
                    <a:pt x="1822442" y="157795"/>
                    <a:pt x="1822442" y="261835"/>
                    <a:pt x="1823309" y="365876"/>
                  </a:cubicBezTo>
                  <a:cubicBezTo>
                    <a:pt x="1824176" y="407492"/>
                    <a:pt x="1805102" y="422231"/>
                    <a:pt x="1765220" y="421364"/>
                  </a:cubicBezTo>
                  <a:cubicBezTo>
                    <a:pt x="1722737" y="419630"/>
                    <a:pt x="1679386" y="421364"/>
                    <a:pt x="1634302" y="421364"/>
                  </a:cubicBezTo>
                  <a:cubicBezTo>
                    <a:pt x="1634302" y="633780"/>
                    <a:pt x="1634302" y="841861"/>
                    <a:pt x="1634302" y="1051676"/>
                  </a:cubicBezTo>
                  <a:cubicBezTo>
                    <a:pt x="1639504" y="1051676"/>
                    <a:pt x="1645574" y="1052543"/>
                    <a:pt x="1649909" y="1050809"/>
                  </a:cubicBezTo>
                  <a:cubicBezTo>
                    <a:pt x="1720136" y="1018729"/>
                    <a:pt x="1720136" y="1018729"/>
                    <a:pt x="1758284" y="1084622"/>
                  </a:cubicBezTo>
                  <a:cubicBezTo>
                    <a:pt x="1775624" y="1114967"/>
                    <a:pt x="1792097" y="1145312"/>
                    <a:pt x="1810304" y="1174790"/>
                  </a:cubicBezTo>
                  <a:cubicBezTo>
                    <a:pt x="1830245" y="1206869"/>
                    <a:pt x="1821575" y="1226810"/>
                    <a:pt x="1791230" y="1245018"/>
                  </a:cubicBezTo>
                  <a:cubicBezTo>
                    <a:pt x="1733141" y="1279698"/>
                    <a:pt x="1733141" y="1327383"/>
                    <a:pt x="1792097" y="1362930"/>
                  </a:cubicBezTo>
                  <a:cubicBezTo>
                    <a:pt x="1823309" y="1382004"/>
                    <a:pt x="1830245" y="1402812"/>
                    <a:pt x="1810304" y="1434024"/>
                  </a:cubicBezTo>
                  <a:cubicBezTo>
                    <a:pt x="1786895" y="1472172"/>
                    <a:pt x="1765220" y="1511188"/>
                    <a:pt x="1743545" y="1550203"/>
                  </a:cubicBezTo>
                  <a:cubicBezTo>
                    <a:pt x="1726205" y="1581415"/>
                    <a:pt x="1706264" y="1589218"/>
                    <a:pt x="1673317" y="1570144"/>
                  </a:cubicBezTo>
                  <a:cubicBezTo>
                    <a:pt x="1615228" y="1535464"/>
                    <a:pt x="1571011" y="1560607"/>
                    <a:pt x="1570144" y="1628233"/>
                  </a:cubicBezTo>
                  <a:cubicBezTo>
                    <a:pt x="1569277" y="1664647"/>
                    <a:pt x="1555405" y="1681120"/>
                    <a:pt x="1518124" y="1680253"/>
                  </a:cubicBezTo>
                  <a:cubicBezTo>
                    <a:pt x="1473040" y="1678519"/>
                    <a:pt x="1428823" y="1678519"/>
                    <a:pt x="1383738" y="1680253"/>
                  </a:cubicBezTo>
                  <a:cubicBezTo>
                    <a:pt x="1346457" y="1681120"/>
                    <a:pt x="1331718" y="1664647"/>
                    <a:pt x="1330851" y="1628233"/>
                  </a:cubicBezTo>
                  <a:cubicBezTo>
                    <a:pt x="1329117" y="1559740"/>
                    <a:pt x="1287501" y="1536331"/>
                    <a:pt x="1228544" y="1571011"/>
                  </a:cubicBezTo>
                  <a:cubicBezTo>
                    <a:pt x="1198199" y="1588351"/>
                    <a:pt x="1177392" y="1584016"/>
                    <a:pt x="1160918" y="1553671"/>
                  </a:cubicBezTo>
                  <a:cubicBezTo>
                    <a:pt x="1140110" y="1517257"/>
                    <a:pt x="1120169" y="1480842"/>
                    <a:pt x="1097627" y="1445295"/>
                  </a:cubicBezTo>
                  <a:cubicBezTo>
                    <a:pt x="1078553" y="1414083"/>
                    <a:pt x="1062947" y="1384605"/>
                    <a:pt x="1114100" y="1360329"/>
                  </a:cubicBezTo>
                  <a:cubicBezTo>
                    <a:pt x="1111499" y="1357728"/>
                    <a:pt x="1108031" y="1355127"/>
                    <a:pt x="1105430" y="1352526"/>
                  </a:cubicBezTo>
                  <a:cubicBezTo>
                    <a:pt x="1080287" y="1352526"/>
                    <a:pt x="1055144" y="1352526"/>
                    <a:pt x="1029134" y="1352526"/>
                  </a:cubicBezTo>
                  <a:cubicBezTo>
                    <a:pt x="946768" y="1352526"/>
                    <a:pt x="864403" y="1352526"/>
                    <a:pt x="782038" y="1352526"/>
                  </a:cubicBezTo>
                  <a:cubicBezTo>
                    <a:pt x="757762" y="1352526"/>
                    <a:pt x="732618" y="1349925"/>
                    <a:pt x="731751" y="1318713"/>
                  </a:cubicBezTo>
                  <a:cubicBezTo>
                    <a:pt x="730885" y="1284900"/>
                    <a:pt x="756027" y="1280565"/>
                    <a:pt x="782905" y="1280565"/>
                  </a:cubicBezTo>
                  <a:cubicBezTo>
                    <a:pt x="888679" y="1280565"/>
                    <a:pt x="993587" y="1280565"/>
                    <a:pt x="1099361" y="1280565"/>
                  </a:cubicBezTo>
                  <a:cubicBezTo>
                    <a:pt x="1114967" y="1280565"/>
                    <a:pt x="1129706" y="1278831"/>
                    <a:pt x="1150514" y="1277964"/>
                  </a:cubicBezTo>
                  <a:cubicBezTo>
                    <a:pt x="1116701" y="1248486"/>
                    <a:pt x="1090691" y="1224209"/>
                    <a:pt x="1052543" y="1187795"/>
                  </a:cubicBezTo>
                  <a:close/>
                  <a:moveTo>
                    <a:pt x="668460" y="261835"/>
                  </a:moveTo>
                  <a:cubicBezTo>
                    <a:pt x="668460" y="351137"/>
                    <a:pt x="668460" y="436970"/>
                    <a:pt x="668460" y="523670"/>
                  </a:cubicBezTo>
                  <a:cubicBezTo>
                    <a:pt x="668460" y="575690"/>
                    <a:pt x="659790" y="584361"/>
                    <a:pt x="607770" y="584361"/>
                  </a:cubicBezTo>
                  <a:cubicBezTo>
                    <a:pt x="508065" y="584361"/>
                    <a:pt x="408359" y="586095"/>
                    <a:pt x="308654" y="583494"/>
                  </a:cubicBezTo>
                  <a:cubicBezTo>
                    <a:pt x="268771" y="582627"/>
                    <a:pt x="260101" y="595632"/>
                    <a:pt x="260968" y="632913"/>
                  </a:cubicBezTo>
                  <a:cubicBezTo>
                    <a:pt x="262703" y="775968"/>
                    <a:pt x="263569" y="919024"/>
                    <a:pt x="260968" y="1062080"/>
                  </a:cubicBezTo>
                  <a:cubicBezTo>
                    <a:pt x="260101" y="1102829"/>
                    <a:pt x="270505" y="1116701"/>
                    <a:pt x="312989" y="1115834"/>
                  </a:cubicBezTo>
                  <a:cubicBezTo>
                    <a:pt x="558351" y="1114100"/>
                    <a:pt x="803713" y="1114100"/>
                    <a:pt x="1049075" y="1116701"/>
                  </a:cubicBezTo>
                  <a:cubicBezTo>
                    <a:pt x="1099361" y="1117568"/>
                    <a:pt x="1134041" y="1108031"/>
                    <a:pt x="1153982" y="1058612"/>
                  </a:cubicBezTo>
                  <a:cubicBezTo>
                    <a:pt x="1167854" y="1023065"/>
                    <a:pt x="1193864" y="1019597"/>
                    <a:pt x="1227678" y="1038671"/>
                  </a:cubicBezTo>
                  <a:cubicBezTo>
                    <a:pt x="1281432" y="1069883"/>
                    <a:pt x="1326516" y="1044740"/>
                    <a:pt x="1327383" y="984049"/>
                  </a:cubicBezTo>
                  <a:cubicBezTo>
                    <a:pt x="1328250" y="936364"/>
                    <a:pt x="1337787" y="926827"/>
                    <a:pt x="1387206" y="926827"/>
                  </a:cubicBezTo>
                  <a:cubicBezTo>
                    <a:pt x="1441828" y="925960"/>
                    <a:pt x="1496449" y="926827"/>
                    <a:pt x="1552804" y="926827"/>
                  </a:cubicBezTo>
                  <a:cubicBezTo>
                    <a:pt x="1552804" y="758628"/>
                    <a:pt x="1552804" y="591297"/>
                    <a:pt x="1552804" y="423965"/>
                  </a:cubicBezTo>
                  <a:cubicBezTo>
                    <a:pt x="1465236" y="417896"/>
                    <a:pt x="1380270" y="406625"/>
                    <a:pt x="1326516" y="494192"/>
                  </a:cubicBezTo>
                  <a:cubicBezTo>
                    <a:pt x="1324782" y="496793"/>
                    <a:pt x="1323048" y="499394"/>
                    <a:pt x="1320447" y="500261"/>
                  </a:cubicBezTo>
                  <a:cubicBezTo>
                    <a:pt x="1307442" y="503729"/>
                    <a:pt x="1290102" y="512399"/>
                    <a:pt x="1281432" y="508064"/>
                  </a:cubicBezTo>
                  <a:cubicBezTo>
                    <a:pt x="1270161" y="501995"/>
                    <a:pt x="1262358" y="484655"/>
                    <a:pt x="1258890" y="471650"/>
                  </a:cubicBezTo>
                  <a:cubicBezTo>
                    <a:pt x="1254555" y="456911"/>
                    <a:pt x="1257156" y="441305"/>
                    <a:pt x="1256289" y="422231"/>
                  </a:cubicBezTo>
                  <a:cubicBezTo>
                    <a:pt x="1221609" y="422231"/>
                    <a:pt x="1189529" y="420497"/>
                    <a:pt x="1158317" y="422231"/>
                  </a:cubicBezTo>
                  <a:cubicBezTo>
                    <a:pt x="1116701" y="424832"/>
                    <a:pt x="1101095" y="404891"/>
                    <a:pt x="1101962" y="365009"/>
                  </a:cubicBezTo>
                  <a:cubicBezTo>
                    <a:pt x="1103696" y="332062"/>
                    <a:pt x="1101962" y="299116"/>
                    <a:pt x="1101962" y="262702"/>
                  </a:cubicBezTo>
                  <a:cubicBezTo>
                    <a:pt x="956306" y="261835"/>
                    <a:pt x="814984" y="261835"/>
                    <a:pt x="668460" y="261835"/>
                  </a:cubicBezTo>
                  <a:close/>
                  <a:moveTo>
                    <a:pt x="72829" y="508931"/>
                  </a:moveTo>
                  <a:cubicBezTo>
                    <a:pt x="83233" y="510665"/>
                    <a:pt x="90169" y="512399"/>
                    <a:pt x="97105" y="512399"/>
                  </a:cubicBezTo>
                  <a:cubicBezTo>
                    <a:pt x="253165" y="512399"/>
                    <a:pt x="408359" y="511532"/>
                    <a:pt x="564420" y="512399"/>
                  </a:cubicBezTo>
                  <a:cubicBezTo>
                    <a:pt x="593031" y="512399"/>
                    <a:pt x="597366" y="499394"/>
                    <a:pt x="597366" y="475118"/>
                  </a:cubicBezTo>
                  <a:cubicBezTo>
                    <a:pt x="596499" y="348536"/>
                    <a:pt x="597366" y="221086"/>
                    <a:pt x="596499" y="94503"/>
                  </a:cubicBezTo>
                  <a:cubicBezTo>
                    <a:pt x="596499" y="87567"/>
                    <a:pt x="593031" y="81498"/>
                    <a:pt x="592164" y="76296"/>
                  </a:cubicBezTo>
                  <a:cubicBezTo>
                    <a:pt x="417896" y="76296"/>
                    <a:pt x="246229" y="76296"/>
                    <a:pt x="72829" y="76296"/>
                  </a:cubicBezTo>
                  <a:cubicBezTo>
                    <a:pt x="72829" y="221953"/>
                    <a:pt x="72829" y="363275"/>
                    <a:pt x="72829" y="508931"/>
                  </a:cubicBezTo>
                  <a:close/>
                  <a:moveTo>
                    <a:pt x="1176524" y="343334"/>
                  </a:moveTo>
                  <a:cubicBezTo>
                    <a:pt x="1230279" y="365009"/>
                    <a:pt x="1295304" y="320791"/>
                    <a:pt x="1329117" y="369344"/>
                  </a:cubicBezTo>
                  <a:cubicBezTo>
                    <a:pt x="1366398" y="361541"/>
                    <a:pt x="1395009" y="350270"/>
                    <a:pt x="1424488" y="349403"/>
                  </a:cubicBezTo>
                  <a:cubicBezTo>
                    <a:pt x="1519858" y="346802"/>
                    <a:pt x="1615228" y="349403"/>
                    <a:pt x="1710599" y="347669"/>
                  </a:cubicBezTo>
                  <a:cubicBezTo>
                    <a:pt x="1723604" y="347669"/>
                    <a:pt x="1747013" y="334663"/>
                    <a:pt x="1747013" y="326860"/>
                  </a:cubicBezTo>
                  <a:cubicBezTo>
                    <a:pt x="1749614" y="243628"/>
                    <a:pt x="1748747" y="160396"/>
                    <a:pt x="1748747" y="75429"/>
                  </a:cubicBezTo>
                  <a:cubicBezTo>
                    <a:pt x="1555405" y="75429"/>
                    <a:pt x="1367265" y="75429"/>
                    <a:pt x="1176524" y="75429"/>
                  </a:cubicBezTo>
                  <a:cubicBezTo>
                    <a:pt x="1176524" y="167332"/>
                    <a:pt x="1176524" y="256633"/>
                    <a:pt x="1176524" y="343334"/>
                  </a:cubicBezTo>
                  <a:close/>
                  <a:moveTo>
                    <a:pt x="1688056" y="1498183"/>
                  </a:moveTo>
                  <a:cubicBezTo>
                    <a:pt x="1705397" y="1468704"/>
                    <a:pt x="1719269" y="1444428"/>
                    <a:pt x="1735742" y="1414083"/>
                  </a:cubicBezTo>
                  <a:cubicBezTo>
                    <a:pt x="1675919" y="1395876"/>
                    <a:pt x="1675919" y="1355127"/>
                    <a:pt x="1675051" y="1304841"/>
                  </a:cubicBezTo>
                  <a:cubicBezTo>
                    <a:pt x="1674185" y="1251953"/>
                    <a:pt x="1677652" y="1211204"/>
                    <a:pt x="1736609" y="1192130"/>
                  </a:cubicBezTo>
                  <a:cubicBezTo>
                    <a:pt x="1719269" y="1162652"/>
                    <a:pt x="1704530" y="1138376"/>
                    <a:pt x="1686322" y="1107164"/>
                  </a:cubicBezTo>
                  <a:cubicBezTo>
                    <a:pt x="1641239" y="1160051"/>
                    <a:pt x="1605691" y="1128839"/>
                    <a:pt x="1563208" y="1106297"/>
                  </a:cubicBezTo>
                  <a:cubicBezTo>
                    <a:pt x="1517257" y="1082021"/>
                    <a:pt x="1482576" y="1058612"/>
                    <a:pt x="1494715" y="1000522"/>
                  </a:cubicBezTo>
                  <a:cubicBezTo>
                    <a:pt x="1460901" y="1000522"/>
                    <a:pt x="1434024" y="1000522"/>
                    <a:pt x="1399344" y="1000522"/>
                  </a:cubicBezTo>
                  <a:cubicBezTo>
                    <a:pt x="1416684" y="1060346"/>
                    <a:pt x="1379403" y="1080287"/>
                    <a:pt x="1336053" y="1105430"/>
                  </a:cubicBezTo>
                  <a:cubicBezTo>
                    <a:pt x="1290969" y="1132307"/>
                    <a:pt x="1254555" y="1150514"/>
                    <a:pt x="1208604" y="1108031"/>
                  </a:cubicBezTo>
                  <a:cubicBezTo>
                    <a:pt x="1191263" y="1138376"/>
                    <a:pt x="1177392" y="1162652"/>
                    <a:pt x="1160052" y="1193864"/>
                  </a:cubicBezTo>
                  <a:cubicBezTo>
                    <a:pt x="1222475" y="1208603"/>
                    <a:pt x="1221609" y="1248486"/>
                    <a:pt x="1220742" y="1300506"/>
                  </a:cubicBezTo>
                  <a:cubicBezTo>
                    <a:pt x="1219874" y="1352526"/>
                    <a:pt x="1222475" y="1395009"/>
                    <a:pt x="1160052" y="1413216"/>
                  </a:cubicBezTo>
                  <a:cubicBezTo>
                    <a:pt x="1178258" y="1443561"/>
                    <a:pt x="1192998" y="1469571"/>
                    <a:pt x="1209470" y="1499050"/>
                  </a:cubicBezTo>
                  <a:cubicBezTo>
                    <a:pt x="1257156" y="1451364"/>
                    <a:pt x="1292703" y="1478242"/>
                    <a:pt x="1335186" y="1501651"/>
                  </a:cubicBezTo>
                  <a:cubicBezTo>
                    <a:pt x="1380270" y="1525927"/>
                    <a:pt x="1412349" y="1549336"/>
                    <a:pt x="1401078" y="1605691"/>
                  </a:cubicBezTo>
                  <a:cubicBezTo>
                    <a:pt x="1434891" y="1605691"/>
                    <a:pt x="1462636" y="1605691"/>
                    <a:pt x="1496449" y="1605691"/>
                  </a:cubicBezTo>
                  <a:cubicBezTo>
                    <a:pt x="1479109" y="1542400"/>
                    <a:pt x="1522459" y="1525927"/>
                    <a:pt x="1563208" y="1500784"/>
                  </a:cubicBezTo>
                  <a:cubicBezTo>
                    <a:pt x="1606558" y="1473907"/>
                    <a:pt x="1642972" y="1453098"/>
                    <a:pt x="1688056" y="1498183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66" name="任意多边形: 形状 10"/>
            <p:cNvSpPr/>
            <p:nvPr>
              <p:custDataLst>
                <p:tags r:id="rId46"/>
              </p:custDataLst>
            </p:nvPr>
          </p:nvSpPr>
          <p:spPr>
            <a:xfrm>
              <a:off x="2559722" y="-5085512"/>
              <a:ext cx="84099" cy="64459"/>
            </a:xfrm>
            <a:custGeom>
              <a:avLst/>
              <a:gdLst>
                <a:gd name="connsiteX0" fmla="*/ 84099 w 84099"/>
                <a:gd name="connsiteY0" fmla="*/ 35576 h 64459"/>
                <a:gd name="connsiteX1" fmla="*/ 35547 w 84099"/>
                <a:gd name="connsiteY1" fmla="*/ 64187 h 64459"/>
                <a:gd name="connsiteX2" fmla="*/ 0 w 84099"/>
                <a:gd name="connsiteY2" fmla="*/ 30374 h 64459"/>
                <a:gd name="connsiteX3" fmla="*/ 39015 w 84099"/>
                <a:gd name="connsiteY3" fmla="*/ 29 h 64459"/>
                <a:gd name="connsiteX4" fmla="*/ 84099 w 84099"/>
                <a:gd name="connsiteY4" fmla="*/ 35576 h 64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99" h="64459">
                  <a:moveTo>
                    <a:pt x="84099" y="35576"/>
                  </a:moveTo>
                  <a:cubicBezTo>
                    <a:pt x="60690" y="50315"/>
                    <a:pt x="45952" y="66788"/>
                    <a:pt x="35547" y="64187"/>
                  </a:cubicBezTo>
                  <a:cubicBezTo>
                    <a:pt x="21675" y="60719"/>
                    <a:pt x="12138" y="42512"/>
                    <a:pt x="0" y="30374"/>
                  </a:cubicBezTo>
                  <a:cubicBezTo>
                    <a:pt x="13005" y="19970"/>
                    <a:pt x="25143" y="2630"/>
                    <a:pt x="39015" y="29"/>
                  </a:cubicBezTo>
                  <a:cubicBezTo>
                    <a:pt x="49419" y="-839"/>
                    <a:pt x="62424" y="18236"/>
                    <a:pt x="84099" y="35576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79" name="任意多边形: 形状 18"/>
            <p:cNvSpPr/>
            <p:nvPr>
              <p:custDataLst>
                <p:tags r:id="rId47"/>
              </p:custDataLst>
            </p:nvPr>
          </p:nvSpPr>
          <p:spPr>
            <a:xfrm>
              <a:off x="2668077" y="-5452226"/>
              <a:ext cx="519374" cy="71961"/>
            </a:xfrm>
            <a:custGeom>
              <a:avLst/>
              <a:gdLst>
                <a:gd name="connsiteX0" fmla="*/ 255787 w 519374"/>
                <a:gd name="connsiteY0" fmla="*/ 71094 h 71961"/>
                <a:gd name="connsiteX1" fmla="*/ 52041 w 519374"/>
                <a:gd name="connsiteY1" fmla="*/ 71094 h 71961"/>
                <a:gd name="connsiteX2" fmla="*/ 20 w 519374"/>
                <a:gd name="connsiteY2" fmla="*/ 34680 h 71961"/>
                <a:gd name="connsiteX3" fmla="*/ 53775 w 519374"/>
                <a:gd name="connsiteY3" fmla="*/ 0 h 71961"/>
                <a:gd name="connsiteX4" fmla="*/ 464735 w 519374"/>
                <a:gd name="connsiteY4" fmla="*/ 0 h 71961"/>
                <a:gd name="connsiteX5" fmla="*/ 519356 w 519374"/>
                <a:gd name="connsiteY5" fmla="*/ 34680 h 71961"/>
                <a:gd name="connsiteX6" fmla="*/ 463867 w 519374"/>
                <a:gd name="connsiteY6" fmla="*/ 71961 h 71961"/>
                <a:gd name="connsiteX7" fmla="*/ 255787 w 519374"/>
                <a:gd name="connsiteY7" fmla="*/ 71094 h 71961"/>
                <a:gd name="connsiteX8" fmla="*/ 255787 w 519374"/>
                <a:gd name="connsiteY8" fmla="*/ 71094 h 71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9374" h="71961">
                  <a:moveTo>
                    <a:pt x="255787" y="71094"/>
                  </a:moveTo>
                  <a:cubicBezTo>
                    <a:pt x="188160" y="71094"/>
                    <a:pt x="120534" y="71094"/>
                    <a:pt x="52041" y="71094"/>
                  </a:cubicBezTo>
                  <a:cubicBezTo>
                    <a:pt x="26031" y="71094"/>
                    <a:pt x="-846" y="69360"/>
                    <a:pt x="20" y="34680"/>
                  </a:cubicBezTo>
                  <a:cubicBezTo>
                    <a:pt x="888" y="867"/>
                    <a:pt x="27765" y="0"/>
                    <a:pt x="53775" y="0"/>
                  </a:cubicBezTo>
                  <a:cubicBezTo>
                    <a:pt x="190761" y="0"/>
                    <a:pt x="327748" y="0"/>
                    <a:pt x="464735" y="0"/>
                  </a:cubicBezTo>
                  <a:cubicBezTo>
                    <a:pt x="490745" y="0"/>
                    <a:pt x="518489" y="1734"/>
                    <a:pt x="519356" y="34680"/>
                  </a:cubicBezTo>
                  <a:cubicBezTo>
                    <a:pt x="520223" y="71094"/>
                    <a:pt x="490745" y="71961"/>
                    <a:pt x="463867" y="71961"/>
                  </a:cubicBezTo>
                  <a:cubicBezTo>
                    <a:pt x="394507" y="71094"/>
                    <a:pt x="325147" y="71094"/>
                    <a:pt x="255787" y="71094"/>
                  </a:cubicBezTo>
                  <a:cubicBezTo>
                    <a:pt x="255787" y="71094"/>
                    <a:pt x="255787" y="71094"/>
                    <a:pt x="255787" y="71094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80" name="任意多边形: 形状 20"/>
            <p:cNvSpPr/>
            <p:nvPr>
              <p:custDataLst>
                <p:tags r:id="rId48"/>
              </p:custDataLst>
            </p:nvPr>
          </p:nvSpPr>
          <p:spPr>
            <a:xfrm>
              <a:off x="2824054" y="-5852902"/>
              <a:ext cx="365979" cy="72781"/>
            </a:xfrm>
            <a:custGeom>
              <a:avLst/>
              <a:gdLst>
                <a:gd name="connsiteX0" fmla="*/ 180441 w 365979"/>
                <a:gd name="connsiteY0" fmla="*/ 71214 h 72781"/>
                <a:gd name="connsiteX1" fmla="*/ 42587 w 365979"/>
                <a:gd name="connsiteY1" fmla="*/ 71214 h 72781"/>
                <a:gd name="connsiteX2" fmla="*/ 971 w 365979"/>
                <a:gd name="connsiteY2" fmla="*/ 35667 h 72781"/>
                <a:gd name="connsiteX3" fmla="*/ 40853 w 365979"/>
                <a:gd name="connsiteY3" fmla="*/ 1854 h 72781"/>
                <a:gd name="connsiteX4" fmla="*/ 326097 w 365979"/>
                <a:gd name="connsiteY4" fmla="*/ 2721 h 72781"/>
                <a:gd name="connsiteX5" fmla="*/ 365979 w 365979"/>
                <a:gd name="connsiteY5" fmla="*/ 37401 h 72781"/>
                <a:gd name="connsiteX6" fmla="*/ 324363 w 365979"/>
                <a:gd name="connsiteY6" fmla="*/ 70347 h 72781"/>
                <a:gd name="connsiteX7" fmla="*/ 180441 w 365979"/>
                <a:gd name="connsiteY7" fmla="*/ 71214 h 72781"/>
                <a:gd name="connsiteX8" fmla="*/ 180441 w 365979"/>
                <a:gd name="connsiteY8" fmla="*/ 71214 h 72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979" h="72781">
                  <a:moveTo>
                    <a:pt x="180441" y="71214"/>
                  </a:moveTo>
                  <a:cubicBezTo>
                    <a:pt x="134489" y="71214"/>
                    <a:pt x="88538" y="71214"/>
                    <a:pt x="42587" y="71214"/>
                  </a:cubicBezTo>
                  <a:cubicBezTo>
                    <a:pt x="18311" y="71214"/>
                    <a:pt x="-5098" y="62544"/>
                    <a:pt x="971" y="35667"/>
                  </a:cubicBezTo>
                  <a:cubicBezTo>
                    <a:pt x="3572" y="21795"/>
                    <a:pt x="26114" y="2721"/>
                    <a:pt x="40853" y="1854"/>
                  </a:cubicBezTo>
                  <a:cubicBezTo>
                    <a:pt x="135357" y="-747"/>
                    <a:pt x="230727" y="-747"/>
                    <a:pt x="326097" y="2721"/>
                  </a:cubicBezTo>
                  <a:cubicBezTo>
                    <a:pt x="339969" y="3588"/>
                    <a:pt x="352974" y="25263"/>
                    <a:pt x="365979" y="37401"/>
                  </a:cubicBezTo>
                  <a:cubicBezTo>
                    <a:pt x="352108" y="48672"/>
                    <a:pt x="339102" y="68613"/>
                    <a:pt x="324363" y="70347"/>
                  </a:cubicBezTo>
                  <a:cubicBezTo>
                    <a:pt x="275811" y="74682"/>
                    <a:pt x="228126" y="72081"/>
                    <a:pt x="180441" y="71214"/>
                  </a:cubicBezTo>
                  <a:cubicBezTo>
                    <a:pt x="180441" y="71214"/>
                    <a:pt x="180441" y="71214"/>
                    <a:pt x="180441" y="71214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112" name="任意多边形: 形状 21"/>
            <p:cNvSpPr/>
            <p:nvPr>
              <p:custDataLst>
                <p:tags r:id="rId49"/>
              </p:custDataLst>
            </p:nvPr>
          </p:nvSpPr>
          <p:spPr>
            <a:xfrm>
              <a:off x="2667231" y="-5654572"/>
              <a:ext cx="222050" cy="73795"/>
            </a:xfrm>
            <a:custGeom>
              <a:avLst/>
              <a:gdLst>
                <a:gd name="connsiteX0" fmla="*/ 107509 w 222050"/>
                <a:gd name="connsiteY0" fmla="*/ 72295 h 73795"/>
                <a:gd name="connsiteX1" fmla="*/ 38148 w 222050"/>
                <a:gd name="connsiteY1" fmla="*/ 70561 h 73795"/>
                <a:gd name="connsiteX2" fmla="*/ 0 w 222050"/>
                <a:gd name="connsiteY2" fmla="*/ 38482 h 73795"/>
                <a:gd name="connsiteX3" fmla="*/ 34680 w 222050"/>
                <a:gd name="connsiteY3" fmla="*/ 2935 h 73795"/>
                <a:gd name="connsiteX4" fmla="*/ 189874 w 222050"/>
                <a:gd name="connsiteY4" fmla="*/ 2935 h 73795"/>
                <a:gd name="connsiteX5" fmla="*/ 221953 w 222050"/>
                <a:gd name="connsiteY5" fmla="*/ 40216 h 73795"/>
                <a:gd name="connsiteX6" fmla="*/ 189007 w 222050"/>
                <a:gd name="connsiteY6" fmla="*/ 70561 h 73795"/>
                <a:gd name="connsiteX7" fmla="*/ 107509 w 222050"/>
                <a:gd name="connsiteY7" fmla="*/ 72295 h 73795"/>
                <a:gd name="connsiteX8" fmla="*/ 107509 w 222050"/>
                <a:gd name="connsiteY8" fmla="*/ 72295 h 73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050" h="73795">
                  <a:moveTo>
                    <a:pt x="107509" y="72295"/>
                  </a:moveTo>
                  <a:cubicBezTo>
                    <a:pt x="84099" y="72295"/>
                    <a:pt x="60690" y="76630"/>
                    <a:pt x="38148" y="70561"/>
                  </a:cubicBezTo>
                  <a:cubicBezTo>
                    <a:pt x="23409" y="67093"/>
                    <a:pt x="13005" y="49753"/>
                    <a:pt x="0" y="38482"/>
                  </a:cubicBezTo>
                  <a:cubicBezTo>
                    <a:pt x="11271" y="26344"/>
                    <a:pt x="22542" y="3802"/>
                    <a:pt x="34680" y="2935"/>
                  </a:cubicBezTo>
                  <a:cubicBezTo>
                    <a:pt x="86700" y="-1400"/>
                    <a:pt x="138721" y="-533"/>
                    <a:pt x="189874" y="2935"/>
                  </a:cubicBezTo>
                  <a:cubicBezTo>
                    <a:pt x="202012" y="3802"/>
                    <a:pt x="218485" y="25477"/>
                    <a:pt x="221953" y="40216"/>
                  </a:cubicBezTo>
                  <a:cubicBezTo>
                    <a:pt x="223687" y="48019"/>
                    <a:pt x="202012" y="67960"/>
                    <a:pt x="189007" y="70561"/>
                  </a:cubicBezTo>
                  <a:cubicBezTo>
                    <a:pt x="162997" y="75763"/>
                    <a:pt x="135252" y="72295"/>
                    <a:pt x="107509" y="72295"/>
                  </a:cubicBezTo>
                  <a:cubicBezTo>
                    <a:pt x="107509" y="72295"/>
                    <a:pt x="107509" y="72295"/>
                    <a:pt x="107509" y="72295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113" name="任意多边形: 形状 22"/>
            <p:cNvSpPr/>
            <p:nvPr>
              <p:custDataLst>
                <p:tags r:id="rId50"/>
              </p:custDataLst>
            </p:nvPr>
          </p:nvSpPr>
          <p:spPr>
            <a:xfrm>
              <a:off x="2966347" y="-5653272"/>
              <a:ext cx="220219" cy="72127"/>
            </a:xfrm>
            <a:custGeom>
              <a:avLst/>
              <a:gdLst>
                <a:gd name="connsiteX0" fmla="*/ 109242 w 220219"/>
                <a:gd name="connsiteY0" fmla="*/ 70995 h 72127"/>
                <a:gd name="connsiteX1" fmla="*/ 31212 w 220219"/>
                <a:gd name="connsiteY1" fmla="*/ 69261 h 72127"/>
                <a:gd name="connsiteX2" fmla="*/ 0 w 220219"/>
                <a:gd name="connsiteY2" fmla="*/ 37182 h 72127"/>
                <a:gd name="connsiteX3" fmla="*/ 28611 w 220219"/>
                <a:gd name="connsiteY3" fmla="*/ 2502 h 72127"/>
                <a:gd name="connsiteX4" fmla="*/ 192475 w 220219"/>
                <a:gd name="connsiteY4" fmla="*/ 3369 h 72127"/>
                <a:gd name="connsiteX5" fmla="*/ 220219 w 220219"/>
                <a:gd name="connsiteY5" fmla="*/ 38916 h 72127"/>
                <a:gd name="connsiteX6" fmla="*/ 187273 w 220219"/>
                <a:gd name="connsiteY6" fmla="*/ 69261 h 72127"/>
                <a:gd name="connsiteX7" fmla="*/ 109242 w 220219"/>
                <a:gd name="connsiteY7" fmla="*/ 70995 h 72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0219" h="72127">
                  <a:moveTo>
                    <a:pt x="109242" y="70995"/>
                  </a:moveTo>
                  <a:cubicBezTo>
                    <a:pt x="83232" y="70995"/>
                    <a:pt x="56355" y="74463"/>
                    <a:pt x="31212" y="69261"/>
                  </a:cubicBezTo>
                  <a:cubicBezTo>
                    <a:pt x="18207" y="66660"/>
                    <a:pt x="0" y="48453"/>
                    <a:pt x="0" y="37182"/>
                  </a:cubicBezTo>
                  <a:cubicBezTo>
                    <a:pt x="0" y="25044"/>
                    <a:pt x="17340" y="2502"/>
                    <a:pt x="28611" y="2502"/>
                  </a:cubicBezTo>
                  <a:cubicBezTo>
                    <a:pt x="83232" y="-966"/>
                    <a:pt x="137854" y="-966"/>
                    <a:pt x="192475" y="3369"/>
                  </a:cubicBezTo>
                  <a:cubicBezTo>
                    <a:pt x="202879" y="4236"/>
                    <a:pt x="220219" y="27645"/>
                    <a:pt x="220219" y="38916"/>
                  </a:cubicBezTo>
                  <a:cubicBezTo>
                    <a:pt x="219352" y="50187"/>
                    <a:pt x="200278" y="66660"/>
                    <a:pt x="187273" y="69261"/>
                  </a:cubicBezTo>
                  <a:cubicBezTo>
                    <a:pt x="162130" y="74463"/>
                    <a:pt x="135252" y="70995"/>
                    <a:pt x="109242" y="70995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130" name="任意多边形: 形状 25"/>
            <p:cNvSpPr/>
            <p:nvPr>
              <p:custDataLst>
                <p:tags r:id="rId51"/>
              </p:custDataLst>
            </p:nvPr>
          </p:nvSpPr>
          <p:spPr>
            <a:xfrm>
              <a:off x="2382752" y="-5654021"/>
              <a:ext cx="221187" cy="73437"/>
            </a:xfrm>
            <a:custGeom>
              <a:avLst/>
              <a:gdLst>
                <a:gd name="connsiteX0" fmla="*/ 105009 w 221187"/>
                <a:gd name="connsiteY0" fmla="*/ 71745 h 73437"/>
                <a:gd name="connsiteX1" fmla="*/ 32181 w 221187"/>
                <a:gd name="connsiteY1" fmla="*/ 70011 h 73437"/>
                <a:gd name="connsiteX2" fmla="*/ 102 w 221187"/>
                <a:gd name="connsiteY2" fmla="*/ 39665 h 73437"/>
                <a:gd name="connsiteX3" fmla="*/ 31314 w 221187"/>
                <a:gd name="connsiteY3" fmla="*/ 3251 h 73437"/>
                <a:gd name="connsiteX4" fmla="*/ 186508 w 221187"/>
                <a:gd name="connsiteY4" fmla="*/ 3251 h 73437"/>
                <a:gd name="connsiteX5" fmla="*/ 221188 w 221187"/>
                <a:gd name="connsiteY5" fmla="*/ 38798 h 73437"/>
                <a:gd name="connsiteX6" fmla="*/ 183039 w 221187"/>
                <a:gd name="connsiteY6" fmla="*/ 70878 h 73437"/>
                <a:gd name="connsiteX7" fmla="*/ 105009 w 221187"/>
                <a:gd name="connsiteY7" fmla="*/ 71745 h 73437"/>
                <a:gd name="connsiteX8" fmla="*/ 105009 w 221187"/>
                <a:gd name="connsiteY8" fmla="*/ 71745 h 7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187" h="73437">
                  <a:moveTo>
                    <a:pt x="105009" y="71745"/>
                  </a:moveTo>
                  <a:cubicBezTo>
                    <a:pt x="80733" y="71745"/>
                    <a:pt x="55590" y="75213"/>
                    <a:pt x="32181" y="70011"/>
                  </a:cubicBezTo>
                  <a:cubicBezTo>
                    <a:pt x="19176" y="67409"/>
                    <a:pt x="-1632" y="48335"/>
                    <a:pt x="102" y="39665"/>
                  </a:cubicBezTo>
                  <a:cubicBezTo>
                    <a:pt x="2703" y="25793"/>
                    <a:pt x="19176" y="4118"/>
                    <a:pt x="31314" y="3251"/>
                  </a:cubicBezTo>
                  <a:cubicBezTo>
                    <a:pt x="82467" y="-1084"/>
                    <a:pt x="135354" y="-1084"/>
                    <a:pt x="186508" y="3251"/>
                  </a:cubicBezTo>
                  <a:cubicBezTo>
                    <a:pt x="198645" y="4118"/>
                    <a:pt x="209917" y="26660"/>
                    <a:pt x="221188" y="38798"/>
                  </a:cubicBezTo>
                  <a:cubicBezTo>
                    <a:pt x="208183" y="50069"/>
                    <a:pt x="197779" y="67409"/>
                    <a:pt x="183039" y="70878"/>
                  </a:cubicBezTo>
                  <a:cubicBezTo>
                    <a:pt x="157897" y="76080"/>
                    <a:pt x="131019" y="71745"/>
                    <a:pt x="105009" y="71745"/>
                  </a:cubicBezTo>
                  <a:cubicBezTo>
                    <a:pt x="105009" y="71745"/>
                    <a:pt x="105009" y="71745"/>
                    <a:pt x="105009" y="71745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131" name="任意多边形: 形状 26"/>
            <p:cNvSpPr/>
            <p:nvPr>
              <p:custDataLst>
                <p:tags r:id="rId52"/>
              </p:custDataLst>
            </p:nvPr>
          </p:nvSpPr>
          <p:spPr>
            <a:xfrm>
              <a:off x="2380253" y="-5454610"/>
              <a:ext cx="221187" cy="74111"/>
            </a:xfrm>
            <a:custGeom>
              <a:avLst/>
              <a:gdLst>
                <a:gd name="connsiteX0" fmla="*/ 110976 w 221187"/>
                <a:gd name="connsiteY0" fmla="*/ 72612 h 74111"/>
                <a:gd name="connsiteX1" fmla="*/ 38148 w 221187"/>
                <a:gd name="connsiteY1" fmla="*/ 70878 h 74111"/>
                <a:gd name="connsiteX2" fmla="*/ 0 w 221187"/>
                <a:gd name="connsiteY2" fmla="*/ 38798 h 74111"/>
                <a:gd name="connsiteX3" fmla="*/ 34680 w 221187"/>
                <a:gd name="connsiteY3" fmla="*/ 3251 h 74111"/>
                <a:gd name="connsiteX4" fmla="*/ 189874 w 221187"/>
                <a:gd name="connsiteY4" fmla="*/ 3251 h 74111"/>
                <a:gd name="connsiteX5" fmla="*/ 221086 w 221187"/>
                <a:gd name="connsiteY5" fmla="*/ 39665 h 74111"/>
                <a:gd name="connsiteX6" fmla="*/ 189007 w 221187"/>
                <a:gd name="connsiteY6" fmla="*/ 70011 h 74111"/>
                <a:gd name="connsiteX7" fmla="*/ 110976 w 221187"/>
                <a:gd name="connsiteY7" fmla="*/ 72612 h 74111"/>
                <a:gd name="connsiteX8" fmla="*/ 110976 w 221187"/>
                <a:gd name="connsiteY8" fmla="*/ 72612 h 74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187" h="74111">
                  <a:moveTo>
                    <a:pt x="110976" y="72612"/>
                  </a:moveTo>
                  <a:cubicBezTo>
                    <a:pt x="86700" y="72612"/>
                    <a:pt x="61557" y="76947"/>
                    <a:pt x="38148" y="70878"/>
                  </a:cubicBezTo>
                  <a:cubicBezTo>
                    <a:pt x="23409" y="67409"/>
                    <a:pt x="13005" y="50069"/>
                    <a:pt x="0" y="38798"/>
                  </a:cubicBezTo>
                  <a:cubicBezTo>
                    <a:pt x="11271" y="26660"/>
                    <a:pt x="21675" y="4118"/>
                    <a:pt x="34680" y="3251"/>
                  </a:cubicBezTo>
                  <a:cubicBezTo>
                    <a:pt x="85833" y="-1084"/>
                    <a:pt x="137853" y="-1084"/>
                    <a:pt x="189874" y="3251"/>
                  </a:cubicBezTo>
                  <a:cubicBezTo>
                    <a:pt x="202012" y="4118"/>
                    <a:pt x="218485" y="25793"/>
                    <a:pt x="221086" y="39665"/>
                  </a:cubicBezTo>
                  <a:cubicBezTo>
                    <a:pt x="222820" y="48335"/>
                    <a:pt x="202012" y="67409"/>
                    <a:pt x="189007" y="70011"/>
                  </a:cubicBezTo>
                  <a:cubicBezTo>
                    <a:pt x="162997" y="76080"/>
                    <a:pt x="136986" y="72612"/>
                    <a:pt x="110976" y="72612"/>
                  </a:cubicBezTo>
                  <a:cubicBezTo>
                    <a:pt x="110976" y="72612"/>
                    <a:pt x="110976" y="72612"/>
                    <a:pt x="110976" y="72612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132" name="任意多边形: 形状 27"/>
            <p:cNvSpPr/>
            <p:nvPr>
              <p:custDataLst>
                <p:tags r:id="rId53"/>
              </p:custDataLst>
            </p:nvPr>
          </p:nvSpPr>
          <p:spPr>
            <a:xfrm>
              <a:off x="2179204" y="-6222649"/>
              <a:ext cx="274654" cy="294638"/>
            </a:xfrm>
            <a:custGeom>
              <a:avLst/>
              <a:gdLst>
                <a:gd name="connsiteX0" fmla="*/ 771 w 274654"/>
                <a:gd name="connsiteY0" fmla="*/ 144446 h 294638"/>
                <a:gd name="connsiteX1" fmla="*/ 771 w 274654"/>
                <a:gd name="connsiteY1" fmla="*/ 70751 h 294638"/>
                <a:gd name="connsiteX2" fmla="*/ 108279 w 274654"/>
                <a:gd name="connsiteY2" fmla="*/ 8327 h 294638"/>
                <a:gd name="connsiteX3" fmla="*/ 239197 w 274654"/>
                <a:gd name="connsiteY3" fmla="*/ 83756 h 294638"/>
                <a:gd name="connsiteX4" fmla="*/ 241798 w 274654"/>
                <a:gd name="connsiteY4" fmla="*/ 207738 h 294638"/>
                <a:gd name="connsiteX5" fmla="*/ 107412 w 274654"/>
                <a:gd name="connsiteY5" fmla="*/ 286635 h 294638"/>
                <a:gd name="connsiteX6" fmla="*/ 1638 w 274654"/>
                <a:gd name="connsiteY6" fmla="*/ 226812 h 294638"/>
                <a:gd name="connsiteX7" fmla="*/ 771 w 274654"/>
                <a:gd name="connsiteY7" fmla="*/ 144446 h 294638"/>
                <a:gd name="connsiteX8" fmla="*/ 771 w 274654"/>
                <a:gd name="connsiteY8" fmla="*/ 144446 h 294638"/>
                <a:gd name="connsiteX9" fmla="*/ 74466 w 274654"/>
                <a:gd name="connsiteY9" fmla="*/ 69884 h 294638"/>
                <a:gd name="connsiteX10" fmla="*/ 74466 w 274654"/>
                <a:gd name="connsiteY10" fmla="*/ 223344 h 294638"/>
                <a:gd name="connsiteX11" fmla="*/ 207985 w 274654"/>
                <a:gd name="connsiteY11" fmla="*/ 147047 h 294638"/>
                <a:gd name="connsiteX12" fmla="*/ 74466 w 274654"/>
                <a:gd name="connsiteY12" fmla="*/ 69884 h 294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4654" h="294638">
                  <a:moveTo>
                    <a:pt x="771" y="144446"/>
                  </a:moveTo>
                  <a:cubicBezTo>
                    <a:pt x="771" y="120170"/>
                    <a:pt x="-963" y="95027"/>
                    <a:pt x="771" y="70751"/>
                  </a:cubicBezTo>
                  <a:cubicBezTo>
                    <a:pt x="5973" y="15263"/>
                    <a:pt x="57126" y="-15949"/>
                    <a:pt x="108279" y="8327"/>
                  </a:cubicBezTo>
                  <a:cubicBezTo>
                    <a:pt x="153364" y="30002"/>
                    <a:pt x="197581" y="56012"/>
                    <a:pt x="239197" y="83756"/>
                  </a:cubicBezTo>
                  <a:cubicBezTo>
                    <a:pt x="285148" y="114101"/>
                    <a:pt x="286882" y="176526"/>
                    <a:pt x="241798" y="207738"/>
                  </a:cubicBezTo>
                  <a:cubicBezTo>
                    <a:pt x="199315" y="237216"/>
                    <a:pt x="154230" y="263226"/>
                    <a:pt x="107412" y="286635"/>
                  </a:cubicBezTo>
                  <a:cubicBezTo>
                    <a:pt x="59727" y="310044"/>
                    <a:pt x="7707" y="279699"/>
                    <a:pt x="1638" y="226812"/>
                  </a:cubicBezTo>
                  <a:cubicBezTo>
                    <a:pt x="-1830" y="199068"/>
                    <a:pt x="1638" y="171324"/>
                    <a:pt x="771" y="144446"/>
                  </a:cubicBezTo>
                  <a:cubicBezTo>
                    <a:pt x="771" y="144446"/>
                    <a:pt x="771" y="144446"/>
                    <a:pt x="771" y="144446"/>
                  </a:cubicBezTo>
                  <a:close/>
                  <a:moveTo>
                    <a:pt x="74466" y="69884"/>
                  </a:moveTo>
                  <a:cubicBezTo>
                    <a:pt x="74466" y="123638"/>
                    <a:pt x="74466" y="169590"/>
                    <a:pt x="74466" y="223344"/>
                  </a:cubicBezTo>
                  <a:cubicBezTo>
                    <a:pt x="119550" y="197334"/>
                    <a:pt x="159432" y="173925"/>
                    <a:pt x="207985" y="147047"/>
                  </a:cubicBezTo>
                  <a:cubicBezTo>
                    <a:pt x="160300" y="120170"/>
                    <a:pt x="120417" y="96761"/>
                    <a:pt x="74466" y="69884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133" name="任意多边形: 形状 28"/>
            <p:cNvSpPr/>
            <p:nvPr>
              <p:custDataLst>
                <p:tags r:id="rId54"/>
              </p:custDataLst>
            </p:nvPr>
          </p:nvSpPr>
          <p:spPr>
            <a:xfrm>
              <a:off x="3242027" y="-6195248"/>
              <a:ext cx="65325" cy="80655"/>
            </a:xfrm>
            <a:custGeom>
              <a:avLst/>
              <a:gdLst>
                <a:gd name="connsiteX0" fmla="*/ 35575 w 65325"/>
                <a:gd name="connsiteY0" fmla="*/ 0 h 80655"/>
                <a:gd name="connsiteX1" fmla="*/ 65053 w 65325"/>
                <a:gd name="connsiteY1" fmla="*/ 52020 h 80655"/>
                <a:gd name="connsiteX2" fmla="*/ 27772 w 65325"/>
                <a:gd name="connsiteY2" fmla="*/ 80631 h 80655"/>
                <a:gd name="connsiteX3" fmla="*/ 27 w 65325"/>
                <a:gd name="connsiteY3" fmla="*/ 48552 h 80655"/>
                <a:gd name="connsiteX4" fmla="*/ 35575 w 65325"/>
                <a:gd name="connsiteY4" fmla="*/ 0 h 80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25" h="80655">
                  <a:moveTo>
                    <a:pt x="35575" y="0"/>
                  </a:moveTo>
                  <a:cubicBezTo>
                    <a:pt x="51181" y="25143"/>
                    <a:pt x="67654" y="40749"/>
                    <a:pt x="65053" y="52020"/>
                  </a:cubicBezTo>
                  <a:cubicBezTo>
                    <a:pt x="62452" y="64158"/>
                    <a:pt x="42511" y="79764"/>
                    <a:pt x="27772" y="80631"/>
                  </a:cubicBezTo>
                  <a:cubicBezTo>
                    <a:pt x="19102" y="81498"/>
                    <a:pt x="-839" y="58956"/>
                    <a:pt x="27" y="48552"/>
                  </a:cubicBezTo>
                  <a:cubicBezTo>
                    <a:pt x="1761" y="35547"/>
                    <a:pt x="18235" y="23409"/>
                    <a:pt x="35575" y="0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134" name="任意多边形: 形状 29"/>
            <p:cNvSpPr/>
            <p:nvPr>
              <p:custDataLst>
                <p:tags r:id="rId55"/>
              </p:custDataLst>
            </p:nvPr>
          </p:nvSpPr>
          <p:spPr>
            <a:xfrm>
              <a:off x="3403911" y="-6176200"/>
              <a:ext cx="64431" cy="82390"/>
            </a:xfrm>
            <a:custGeom>
              <a:avLst/>
              <a:gdLst>
                <a:gd name="connsiteX0" fmla="*/ 29751 w 64431"/>
                <a:gd name="connsiteY0" fmla="*/ 82391 h 82390"/>
                <a:gd name="connsiteX1" fmla="*/ 273 w 64431"/>
                <a:gd name="connsiteY1" fmla="*/ 29503 h 82390"/>
                <a:gd name="connsiteX2" fmla="*/ 36687 w 64431"/>
                <a:gd name="connsiteY2" fmla="*/ 25 h 82390"/>
                <a:gd name="connsiteX3" fmla="*/ 64431 w 64431"/>
                <a:gd name="connsiteY3" fmla="*/ 32971 h 82390"/>
                <a:gd name="connsiteX4" fmla="*/ 29751 w 64431"/>
                <a:gd name="connsiteY4" fmla="*/ 82391 h 82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431" h="82390">
                  <a:moveTo>
                    <a:pt x="29751" y="82391"/>
                  </a:moveTo>
                  <a:cubicBezTo>
                    <a:pt x="14145" y="56380"/>
                    <a:pt x="-2328" y="40774"/>
                    <a:pt x="273" y="29503"/>
                  </a:cubicBezTo>
                  <a:cubicBezTo>
                    <a:pt x="2874" y="16498"/>
                    <a:pt x="22815" y="1759"/>
                    <a:pt x="36687" y="25"/>
                  </a:cubicBezTo>
                  <a:cubicBezTo>
                    <a:pt x="45357" y="-842"/>
                    <a:pt x="64431" y="20833"/>
                    <a:pt x="64431" y="32971"/>
                  </a:cubicBezTo>
                  <a:cubicBezTo>
                    <a:pt x="64431" y="45109"/>
                    <a:pt x="47958" y="58115"/>
                    <a:pt x="29751" y="82391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135" name="任意多边形: 形状 30"/>
            <p:cNvSpPr/>
            <p:nvPr>
              <p:custDataLst>
                <p:tags r:id="rId56"/>
              </p:custDataLst>
            </p:nvPr>
          </p:nvSpPr>
          <p:spPr>
            <a:xfrm>
              <a:off x="3565420" y="-6177908"/>
              <a:ext cx="83258" cy="64419"/>
            </a:xfrm>
            <a:custGeom>
              <a:avLst/>
              <a:gdLst>
                <a:gd name="connsiteX0" fmla="*/ 83259 w 83258"/>
                <a:gd name="connsiteY0" fmla="*/ 33813 h 64419"/>
                <a:gd name="connsiteX1" fmla="*/ 30371 w 83258"/>
                <a:gd name="connsiteY1" fmla="*/ 64158 h 64419"/>
                <a:gd name="connsiteX2" fmla="*/ 26 w 83258"/>
                <a:gd name="connsiteY2" fmla="*/ 28611 h 64419"/>
                <a:gd name="connsiteX3" fmla="*/ 32105 w 83258"/>
                <a:gd name="connsiteY3" fmla="*/ 0 h 64419"/>
                <a:gd name="connsiteX4" fmla="*/ 83259 w 83258"/>
                <a:gd name="connsiteY4" fmla="*/ 33813 h 64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258" h="64419">
                  <a:moveTo>
                    <a:pt x="83259" y="33813"/>
                  </a:moveTo>
                  <a:cubicBezTo>
                    <a:pt x="57249" y="49419"/>
                    <a:pt x="42510" y="66759"/>
                    <a:pt x="30371" y="64158"/>
                  </a:cubicBezTo>
                  <a:cubicBezTo>
                    <a:pt x="17366" y="61557"/>
                    <a:pt x="1760" y="42483"/>
                    <a:pt x="26" y="28611"/>
                  </a:cubicBezTo>
                  <a:cubicBezTo>
                    <a:pt x="-841" y="19941"/>
                    <a:pt x="19968" y="0"/>
                    <a:pt x="32105" y="0"/>
                  </a:cubicBezTo>
                  <a:cubicBezTo>
                    <a:pt x="45111" y="0"/>
                    <a:pt x="58983" y="16473"/>
                    <a:pt x="83259" y="33813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136" name="任意多边形: 形状 31"/>
            <p:cNvSpPr/>
            <p:nvPr>
              <p:custDataLst>
                <p:tags r:id="rId57"/>
              </p:custDataLst>
            </p:nvPr>
          </p:nvSpPr>
          <p:spPr>
            <a:xfrm>
              <a:off x="3268056" y="-5219877"/>
              <a:ext cx="310402" cy="310425"/>
            </a:xfrm>
            <a:custGeom>
              <a:avLst/>
              <a:gdLst>
                <a:gd name="connsiteX0" fmla="*/ 155202 w 310402"/>
                <a:gd name="connsiteY0" fmla="*/ 8 h 310425"/>
                <a:gd name="connsiteX1" fmla="*/ 310395 w 310402"/>
                <a:gd name="connsiteY1" fmla="*/ 153468 h 310425"/>
                <a:gd name="connsiteX2" fmla="*/ 152601 w 310402"/>
                <a:gd name="connsiteY2" fmla="*/ 310396 h 310425"/>
                <a:gd name="connsiteX3" fmla="*/ 8 w 310402"/>
                <a:gd name="connsiteY3" fmla="*/ 153468 h 310425"/>
                <a:gd name="connsiteX4" fmla="*/ 155202 w 310402"/>
                <a:gd name="connsiteY4" fmla="*/ 8 h 310425"/>
                <a:gd name="connsiteX5" fmla="*/ 155202 w 310402"/>
                <a:gd name="connsiteY5" fmla="*/ 236700 h 310425"/>
                <a:gd name="connsiteX6" fmla="*/ 239301 w 310402"/>
                <a:gd name="connsiteY6" fmla="*/ 155202 h 310425"/>
                <a:gd name="connsiteX7" fmla="*/ 156936 w 310402"/>
                <a:gd name="connsiteY7" fmla="*/ 71102 h 310425"/>
                <a:gd name="connsiteX8" fmla="*/ 71103 w 310402"/>
                <a:gd name="connsiteY8" fmla="*/ 155202 h 310425"/>
                <a:gd name="connsiteX9" fmla="*/ 155202 w 310402"/>
                <a:gd name="connsiteY9" fmla="*/ 236700 h 310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0402" h="310425">
                  <a:moveTo>
                    <a:pt x="155202" y="8"/>
                  </a:moveTo>
                  <a:cubicBezTo>
                    <a:pt x="240168" y="8"/>
                    <a:pt x="309529" y="68501"/>
                    <a:pt x="310395" y="153468"/>
                  </a:cubicBezTo>
                  <a:cubicBezTo>
                    <a:pt x="311263" y="239301"/>
                    <a:pt x="237567" y="312130"/>
                    <a:pt x="152601" y="310396"/>
                  </a:cubicBezTo>
                  <a:cubicBezTo>
                    <a:pt x="67634" y="308662"/>
                    <a:pt x="-859" y="238434"/>
                    <a:pt x="8" y="153468"/>
                  </a:cubicBezTo>
                  <a:cubicBezTo>
                    <a:pt x="875" y="67634"/>
                    <a:pt x="69368" y="-859"/>
                    <a:pt x="155202" y="8"/>
                  </a:cubicBezTo>
                  <a:close/>
                  <a:moveTo>
                    <a:pt x="155202" y="236700"/>
                  </a:moveTo>
                  <a:cubicBezTo>
                    <a:pt x="200286" y="236700"/>
                    <a:pt x="239301" y="199419"/>
                    <a:pt x="239301" y="155202"/>
                  </a:cubicBezTo>
                  <a:cubicBezTo>
                    <a:pt x="239301" y="110985"/>
                    <a:pt x="201153" y="71969"/>
                    <a:pt x="156936" y="71102"/>
                  </a:cubicBezTo>
                  <a:cubicBezTo>
                    <a:pt x="109251" y="70236"/>
                    <a:pt x="71103" y="107517"/>
                    <a:pt x="71103" y="155202"/>
                  </a:cubicBezTo>
                  <a:cubicBezTo>
                    <a:pt x="71969" y="201153"/>
                    <a:pt x="108384" y="236700"/>
                    <a:pt x="155202" y="236700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</p:grpSp>
      <p:grpSp>
        <p:nvGrpSpPr>
          <p:cNvPr id="29718" name="组合 382"/>
          <p:cNvGrpSpPr/>
          <p:nvPr/>
        </p:nvGrpSpPr>
        <p:grpSpPr bwMode="auto">
          <a:xfrm>
            <a:off x="1606550" y="2085975"/>
            <a:ext cx="214313" cy="257175"/>
            <a:chOff x="-11922" y="5483"/>
            <a:chExt cx="2510" cy="3154"/>
          </a:xfrm>
        </p:grpSpPr>
        <p:sp>
          <p:nvSpPr>
            <p:cNvPr id="384" name="圆角矩形 383"/>
            <p:cNvSpPr/>
            <p:nvPr/>
          </p:nvSpPr>
          <p:spPr>
            <a:xfrm>
              <a:off x="-11922" y="5483"/>
              <a:ext cx="2510" cy="3154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rgbClr val="FCFCFD"/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endParaRPr>
            </a:p>
          </p:txBody>
        </p:sp>
        <p:cxnSp>
          <p:nvCxnSpPr>
            <p:cNvPr id="385" name="直接连接符 384"/>
            <p:cNvCxnSpPr/>
            <p:nvPr/>
          </p:nvCxnSpPr>
          <p:spPr>
            <a:xfrm>
              <a:off x="-11383" y="6106"/>
              <a:ext cx="1432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6" name="直接连接符 385"/>
            <p:cNvCxnSpPr/>
            <p:nvPr/>
          </p:nvCxnSpPr>
          <p:spPr>
            <a:xfrm>
              <a:off x="-11383" y="6690"/>
              <a:ext cx="1432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7" name="直接连接符 386"/>
            <p:cNvCxnSpPr/>
            <p:nvPr/>
          </p:nvCxnSpPr>
          <p:spPr>
            <a:xfrm>
              <a:off x="-11383" y="7255"/>
              <a:ext cx="725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pic>
        <p:nvPicPr>
          <p:cNvPr id="29723" name="图片 12"/>
          <p:cNvPicPr>
            <a:picLocks noChangeAspect="1" noChangeArrowheads="1"/>
          </p:cNvPicPr>
          <p:nvPr/>
        </p:nvPicPr>
        <p:blipFill>
          <a:blip r:embed="rId5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1"/>
          <a:stretch>
            <a:fillRect/>
          </a:stretch>
        </p:blipFill>
        <p:spPr bwMode="auto">
          <a:xfrm>
            <a:off x="11001375" y="95250"/>
            <a:ext cx="7731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图形 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73"/>
          <a:stretch>
            <a:fillRect/>
          </a:stretch>
        </p:blipFill>
        <p:spPr bwMode="auto">
          <a:xfrm flipH="1" flipV="1">
            <a:off x="8836025" y="4410075"/>
            <a:ext cx="37782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6" name="视佐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23888" y="1077913"/>
            <a:ext cx="5461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客户案例</a:t>
            </a:r>
            <a:endParaRPr lang="en-US" altLang="zh-CN" sz="36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31747" name="视佐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23888" y="1730375"/>
            <a:ext cx="9240837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/>
            <a:r>
              <a:rPr lang="zh-CN" altLang="en-US" sz="20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从传统婚恋成功换道，打通线上业务，连续三月业绩超 200w!</a:t>
            </a:r>
            <a:r>
              <a:rPr lang="zh-CN" altLang="en-US" sz="11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（北京某婚恋机构）</a:t>
            </a:r>
            <a:endParaRPr lang="zh-CN" altLang="en-US" sz="11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95325" y="841375"/>
            <a:ext cx="10801350" cy="0"/>
          </a:xfrm>
          <a:prstGeom prst="line">
            <a:avLst/>
          </a:prstGeom>
          <a:ln w="127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49" name="文本框 16"/>
          <p:cNvSpPr txBox="1">
            <a:spLocks noChangeArrowheads="1"/>
          </p:cNvSpPr>
          <p:nvPr/>
        </p:nvSpPr>
        <p:spPr bwMode="auto">
          <a:xfrm>
            <a:off x="1241425" y="387350"/>
            <a:ext cx="1343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运营服务</a:t>
            </a:r>
            <a:endParaRPr lang="en-US" altLang="zh-CN" sz="11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31750" name="文本框 17"/>
          <p:cNvSpPr txBox="1">
            <a:spLocks noChangeArrowheads="1"/>
          </p:cNvSpPr>
          <p:nvPr/>
        </p:nvSpPr>
        <p:spPr bwMode="auto">
          <a:xfrm>
            <a:off x="654050" y="333375"/>
            <a:ext cx="635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04</a:t>
            </a:r>
            <a:endParaRPr lang="en-US" altLang="zh-CN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73960" y="387985"/>
            <a:ext cx="2952115" cy="2603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fontAlgn="auto"/>
            <a:r>
              <a:rPr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客户案例</a:t>
            </a:r>
            <a:endParaRPr sz="1100" noProof="1">
              <a:solidFill>
                <a:srgbClr val="269CEB">
                  <a:alpha val="80000"/>
                </a:srgbClr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pic>
        <p:nvPicPr>
          <p:cNvPr id="31752" name="图片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286000"/>
            <a:ext cx="6329363" cy="145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1753" name="视佐20"/>
          <p:cNvGrpSpPr/>
          <p:nvPr>
            <p:custDataLst>
              <p:tags r:id="rId5"/>
            </p:custDataLst>
          </p:nvPr>
        </p:nvGrpSpPr>
        <p:grpSpPr bwMode="auto">
          <a:xfrm>
            <a:off x="7685088" y="2649538"/>
            <a:ext cx="684212" cy="684212"/>
            <a:chOff x="1148" y="3717"/>
            <a:chExt cx="1258" cy="1258"/>
          </a:xfrm>
        </p:grpSpPr>
        <p:sp>
          <p:nvSpPr>
            <p:cNvPr id="59" name="视佐20-1"/>
            <p:cNvSpPr/>
            <p:nvPr>
              <p:custDataLst>
                <p:tags r:id="rId6"/>
              </p:custDataLst>
            </p:nvPr>
          </p:nvSpPr>
          <p:spPr>
            <a:xfrm>
              <a:off x="1148" y="3717"/>
              <a:ext cx="1258" cy="1258"/>
            </a:xfrm>
            <a:prstGeom prst="rect">
              <a:avLst/>
            </a:prstGeom>
            <a:solidFill>
              <a:srgbClr val="269C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MiSans Medium" pitchFamily="2" charset="-122"/>
              </a:endParaRPr>
            </a:p>
          </p:txBody>
        </p:sp>
        <p:grpSp>
          <p:nvGrpSpPr>
            <p:cNvPr id="31755" name="视佐9"/>
            <p:cNvGrpSpPr/>
            <p:nvPr>
              <p:custDataLst>
                <p:tags r:id="rId7"/>
              </p:custDataLst>
            </p:nvPr>
          </p:nvGrpSpPr>
          <p:grpSpPr bwMode="auto">
            <a:xfrm>
              <a:off x="1486" y="4055"/>
              <a:ext cx="584" cy="584"/>
              <a:chOff x="5161" y="2174"/>
              <a:chExt cx="520" cy="520"/>
            </a:xfrm>
          </p:grpSpPr>
          <p:sp>
            <p:nvSpPr>
              <p:cNvPr id="244" name="视佐20-2"/>
              <p:cNvSpPr/>
              <p:nvPr>
                <p:custDataLst>
                  <p:tags r:id="rId8"/>
                </p:custDataLst>
              </p:nvPr>
            </p:nvSpPr>
            <p:spPr>
              <a:xfrm>
                <a:off x="5162" y="2175"/>
                <a:ext cx="520" cy="520"/>
              </a:xfrm>
              <a:prstGeom prst="ellipse">
                <a:avLst/>
              </a:pr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>
                  <a:solidFill>
                    <a:srgbClr val="FCFCFD"/>
                  </a:solidFill>
                  <a:latin typeface="方正兰亭圆简体 Light" panose="02000400000000000000" charset="-122"/>
                  <a:ea typeface="方正兰亭圆简体 Light" panose="02000400000000000000" charset="-122"/>
                  <a:cs typeface="方正兰亭圆简体 Light" panose="02000400000000000000" charset="-122"/>
                  <a:sym typeface="+mn-ea"/>
                </a:endParaRPr>
              </a:p>
            </p:txBody>
          </p:sp>
          <p:sp>
            <p:nvSpPr>
              <p:cNvPr id="245" name="视佐20-3"/>
              <p:cNvSpPr/>
              <p:nvPr>
                <p:custDataLst>
                  <p:tags r:id="rId9"/>
                </p:custDataLst>
              </p:nvPr>
            </p:nvSpPr>
            <p:spPr>
              <a:xfrm flipH="1">
                <a:off x="5455" y="2289"/>
                <a:ext cx="120" cy="120"/>
              </a:xfrm>
              <a:prstGeom prst="ellipse">
                <a:avLst/>
              </a:pr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>
                  <a:solidFill>
                    <a:srgbClr val="FCFCFD"/>
                  </a:solidFill>
                  <a:latin typeface="方正兰亭圆简体 Light" panose="02000400000000000000" charset="-122"/>
                  <a:ea typeface="方正兰亭圆简体 Light" panose="02000400000000000000" charset="-122"/>
                  <a:cs typeface="方正兰亭圆简体 Light" panose="02000400000000000000" charset="-122"/>
                  <a:sym typeface="+mn-ea"/>
                </a:endParaRPr>
              </a:p>
            </p:txBody>
          </p:sp>
        </p:grpSp>
      </p:grpSp>
      <p:sp>
        <p:nvSpPr>
          <p:cNvPr id="31758" name="视佐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699500" y="2673350"/>
            <a:ext cx="2160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核心解决</a:t>
            </a:r>
            <a:endParaRPr lang="zh-CN" altLang="en-US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31759" name="视佐7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8699500" y="3016250"/>
            <a:ext cx="21605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 b="1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MiSans Medium" pitchFamily="2" charset="-122"/>
              </a:rPr>
              <a:t>提高资源获取和跟进效率</a:t>
            </a:r>
            <a:endParaRPr lang="zh-CN" altLang="en-US" sz="1200" b="1">
              <a:solidFill>
                <a:schemeClr val="tx2"/>
              </a:solidFill>
              <a:latin typeface="方正兰亭圆简体 Light" panose="02000400000000000000" charset="-122"/>
              <a:ea typeface="方正兰亭圆简体 Light" panose="02000400000000000000" charset="-122"/>
              <a:sym typeface="MiSans Medium" pitchFamily="2" charset="-122"/>
            </a:endParaRPr>
          </a:p>
        </p:txBody>
      </p:sp>
      <p:cxnSp>
        <p:nvCxnSpPr>
          <p:cNvPr id="53" name="视佐13"/>
          <p:cNvCxnSpPr/>
          <p:nvPr>
            <p:custDataLst>
              <p:tags r:id="rId12"/>
            </p:custDataLst>
          </p:nvPr>
        </p:nvCxnSpPr>
        <p:spPr>
          <a:xfrm>
            <a:off x="5969000" y="4078288"/>
            <a:ext cx="0" cy="2217737"/>
          </a:xfrm>
          <a:prstGeom prst="line">
            <a:avLst/>
          </a:prstGeom>
          <a:ln w="12700" cmpd="sng">
            <a:solidFill>
              <a:srgbClr val="4AAFE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61" name="视佐19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638300" y="4689475"/>
            <a:ext cx="3910013" cy="991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300"/>
              <a:t>传统获客渠道受限，难以扩大客户群体。</a:t>
            </a:r>
            <a:endParaRPr lang="zh-CN" altLang="en-US" sz="1300"/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300"/>
              <a:t>线下管理效率低，难以及时跟进客户需求，无法提供个性化服务。</a:t>
            </a:r>
            <a:endParaRPr lang="zh-CN" altLang="en-US" sz="1300"/>
          </a:p>
        </p:txBody>
      </p:sp>
      <p:sp>
        <p:nvSpPr>
          <p:cNvPr id="31762" name="视佐6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604963" y="4252913"/>
            <a:ext cx="21590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业务障碍</a:t>
            </a:r>
            <a:endParaRPr lang="zh-CN" altLang="en-US" sz="20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grpSp>
        <p:nvGrpSpPr>
          <p:cNvPr id="56" name="图形 3"/>
          <p:cNvGrpSpPr/>
          <p:nvPr>
            <p:custDataLst>
              <p:tags r:id="rId15"/>
            </p:custDataLst>
          </p:nvPr>
        </p:nvGrpSpPr>
        <p:grpSpPr>
          <a:xfrm>
            <a:off x="932815" y="4241483"/>
            <a:ext cx="420370" cy="421640"/>
            <a:chOff x="-2786184" y="-4869469"/>
            <a:chExt cx="1939588" cy="1943288"/>
          </a:xfrm>
          <a:solidFill>
            <a:srgbClr val="269BEA"/>
          </a:solidFill>
        </p:grpSpPr>
        <p:sp>
          <p:nvSpPr>
            <p:cNvPr id="57" name="任意多边形: 形状 36"/>
            <p:cNvSpPr/>
            <p:nvPr/>
          </p:nvSpPr>
          <p:spPr>
            <a:xfrm>
              <a:off x="-2786184" y="-4869469"/>
              <a:ext cx="1939588" cy="1943288"/>
            </a:xfrm>
            <a:custGeom>
              <a:avLst/>
              <a:gdLst>
                <a:gd name="connsiteX0" fmla="*/ 1939450 w 1939588"/>
                <a:gd name="connsiteY0" fmla="*/ 972647 h 1943288"/>
                <a:gd name="connsiteX1" fmla="*/ 1298734 w 1939588"/>
                <a:gd name="connsiteY1" fmla="*/ 1880400 h 1943288"/>
                <a:gd name="connsiteX2" fmla="*/ 873902 w 1939588"/>
                <a:gd name="connsiteY2" fmla="*/ 1937623 h 1943288"/>
                <a:gd name="connsiteX3" fmla="*/ 290409 w 1939588"/>
                <a:gd name="connsiteY3" fmla="*/ 1653245 h 1943288"/>
                <a:gd name="connsiteX4" fmla="*/ 1696 w 1939588"/>
                <a:gd name="connsiteY4" fmla="*/ 914558 h 1943288"/>
                <a:gd name="connsiteX5" fmla="*/ 155156 w 1939588"/>
                <a:gd name="connsiteY5" fmla="*/ 451578 h 1943288"/>
                <a:gd name="connsiteX6" fmla="*/ 169028 w 1939588"/>
                <a:gd name="connsiteY6" fmla="*/ 357075 h 1943288"/>
                <a:gd name="connsiteX7" fmla="*/ 203708 w 1939588"/>
                <a:gd name="connsiteY7" fmla="*/ 205349 h 1943288"/>
                <a:gd name="connsiteX8" fmla="*/ 359769 w 1939588"/>
                <a:gd name="connsiteY8" fmla="*/ 170669 h 1943288"/>
                <a:gd name="connsiteX9" fmla="*/ 446469 w 1939588"/>
                <a:gd name="connsiteY9" fmla="*/ 158531 h 1943288"/>
                <a:gd name="connsiteX10" fmla="*/ 1021293 w 1939588"/>
                <a:gd name="connsiteY10" fmla="*/ 1603 h 1943288"/>
                <a:gd name="connsiteX11" fmla="*/ 1657674 w 1939588"/>
                <a:gd name="connsiteY11" fmla="*/ 296384 h 1943288"/>
                <a:gd name="connsiteX12" fmla="*/ 1927312 w 1939588"/>
                <a:gd name="connsiteY12" fmla="*/ 826991 h 1943288"/>
                <a:gd name="connsiteX13" fmla="*/ 1937716 w 1939588"/>
                <a:gd name="connsiteY13" fmla="*/ 881612 h 1943288"/>
                <a:gd name="connsiteX14" fmla="*/ 1939450 w 1939588"/>
                <a:gd name="connsiteY14" fmla="*/ 972647 h 1943288"/>
                <a:gd name="connsiteX15" fmla="*/ 934592 w 1939588"/>
                <a:gd name="connsiteY15" fmla="*/ 203615 h 1943288"/>
                <a:gd name="connsiteX16" fmla="*/ 931991 w 1939588"/>
                <a:gd name="connsiteY16" fmla="*/ 203615 h 1943288"/>
                <a:gd name="connsiteX17" fmla="*/ 931991 w 1939588"/>
                <a:gd name="connsiteY17" fmla="*/ 112580 h 1943288"/>
                <a:gd name="connsiteX18" fmla="*/ 895577 w 1939588"/>
                <a:gd name="connsiteY18" fmla="*/ 79633 h 1943288"/>
                <a:gd name="connsiteX19" fmla="*/ 479415 w 1939588"/>
                <a:gd name="connsiteY19" fmla="*/ 225290 h 1943288"/>
                <a:gd name="connsiteX20" fmla="*/ 454272 w 1939588"/>
                <a:gd name="connsiteY20" fmla="*/ 282512 h 1943288"/>
                <a:gd name="connsiteX21" fmla="*/ 283473 w 1939588"/>
                <a:gd name="connsiteY21" fmla="*/ 455046 h 1943288"/>
                <a:gd name="connsiteX22" fmla="*/ 223649 w 1939588"/>
                <a:gd name="connsiteY22" fmla="*/ 481923 h 1943288"/>
                <a:gd name="connsiteX23" fmla="*/ 78860 w 1939588"/>
                <a:gd name="connsiteY23" fmla="*/ 894617 h 1943288"/>
                <a:gd name="connsiteX24" fmla="*/ 114407 w 1939588"/>
                <a:gd name="connsiteY24" fmla="*/ 932765 h 1943288"/>
                <a:gd name="connsiteX25" fmla="*/ 287808 w 1939588"/>
                <a:gd name="connsiteY25" fmla="*/ 932765 h 1943288"/>
                <a:gd name="connsiteX26" fmla="*/ 332892 w 1939588"/>
                <a:gd name="connsiteY26" fmla="*/ 893750 h 1943288"/>
                <a:gd name="connsiteX27" fmla="*/ 348498 w 1939588"/>
                <a:gd name="connsiteY27" fmla="*/ 813119 h 1943288"/>
                <a:gd name="connsiteX28" fmla="*/ 390981 w 1939588"/>
                <a:gd name="connsiteY28" fmla="*/ 774104 h 1943288"/>
                <a:gd name="connsiteX29" fmla="*/ 420459 w 1939588"/>
                <a:gd name="connsiteY29" fmla="*/ 824390 h 1943288"/>
                <a:gd name="connsiteX30" fmla="*/ 410055 w 1939588"/>
                <a:gd name="connsiteY30" fmla="*/ 892016 h 1943288"/>
                <a:gd name="connsiteX31" fmla="*/ 443001 w 1939588"/>
                <a:gd name="connsiteY31" fmla="*/ 931898 h 1943288"/>
                <a:gd name="connsiteX32" fmla="*/ 599062 w 1939588"/>
                <a:gd name="connsiteY32" fmla="*/ 931898 h 1943288"/>
                <a:gd name="connsiteX33" fmla="*/ 638944 w 1939588"/>
                <a:gd name="connsiteY33" fmla="*/ 897218 h 1943288"/>
                <a:gd name="connsiteX34" fmla="*/ 899045 w 1939588"/>
                <a:gd name="connsiteY34" fmla="*/ 637984 h 1943288"/>
                <a:gd name="connsiteX35" fmla="*/ 932858 w 1939588"/>
                <a:gd name="connsiteY35" fmla="*/ 597235 h 1943288"/>
                <a:gd name="connsiteX36" fmla="*/ 932858 w 1939588"/>
                <a:gd name="connsiteY36" fmla="*/ 441174 h 1943288"/>
                <a:gd name="connsiteX37" fmla="*/ 896444 w 1939588"/>
                <a:gd name="connsiteY37" fmla="*/ 409095 h 1943288"/>
                <a:gd name="connsiteX38" fmla="*/ 701368 w 1939588"/>
                <a:gd name="connsiteY38" fmla="*/ 474120 h 1943288"/>
                <a:gd name="connsiteX39" fmla="*/ 567850 w 1939588"/>
                <a:gd name="connsiteY39" fmla="*/ 567757 h 1943288"/>
                <a:gd name="connsiteX40" fmla="*/ 509761 w 1939588"/>
                <a:gd name="connsiteY40" fmla="*/ 571224 h 1943288"/>
                <a:gd name="connsiteX41" fmla="*/ 520165 w 1939588"/>
                <a:gd name="connsiteY41" fmla="*/ 514869 h 1943288"/>
                <a:gd name="connsiteX42" fmla="*/ 820148 w 1939588"/>
                <a:gd name="connsiteY42" fmla="*/ 344937 h 1943288"/>
                <a:gd name="connsiteX43" fmla="*/ 923321 w 1939588"/>
                <a:gd name="connsiteY43" fmla="*/ 316325 h 1943288"/>
                <a:gd name="connsiteX44" fmla="*/ 934592 w 1939588"/>
                <a:gd name="connsiteY44" fmla="*/ 203615 h 1943288"/>
                <a:gd name="connsiteX45" fmla="*/ 931991 w 1939588"/>
                <a:gd name="connsiteY45" fmla="*/ 1741680 h 1943288"/>
                <a:gd name="connsiteX46" fmla="*/ 931991 w 1939588"/>
                <a:gd name="connsiteY46" fmla="*/ 1654979 h 1943288"/>
                <a:gd name="connsiteX47" fmla="*/ 890375 w 1939588"/>
                <a:gd name="connsiteY47" fmla="*/ 1607294 h 1943288"/>
                <a:gd name="connsiteX48" fmla="*/ 573919 w 1939588"/>
                <a:gd name="connsiteY48" fmla="*/ 1478111 h 1943288"/>
                <a:gd name="connsiteX49" fmla="*/ 499357 w 1939588"/>
                <a:gd name="connsiteY49" fmla="*/ 1459037 h 1943288"/>
                <a:gd name="connsiteX50" fmla="*/ 351099 w 1939588"/>
                <a:gd name="connsiteY50" fmla="*/ 1391410 h 1943288"/>
                <a:gd name="connsiteX51" fmla="*/ 349365 w 1939588"/>
                <a:gd name="connsiteY51" fmla="*/ 1231882 h 1943288"/>
                <a:gd name="connsiteX52" fmla="*/ 358902 w 1939588"/>
                <a:gd name="connsiteY52" fmla="*/ 1171191 h 1943288"/>
                <a:gd name="connsiteX53" fmla="*/ 332025 w 1939588"/>
                <a:gd name="connsiteY53" fmla="*/ 1044609 h 1943288"/>
                <a:gd name="connsiteX54" fmla="*/ 293010 w 1939588"/>
                <a:gd name="connsiteY54" fmla="*/ 1008195 h 1943288"/>
                <a:gd name="connsiteX55" fmla="*/ 110939 w 1939588"/>
                <a:gd name="connsiteY55" fmla="*/ 1008195 h 1943288"/>
                <a:gd name="connsiteX56" fmla="*/ 77993 w 1939588"/>
                <a:gd name="connsiteY56" fmla="*/ 1044609 h 1943288"/>
                <a:gd name="connsiteX57" fmla="*/ 97934 w 1939588"/>
                <a:gd name="connsiteY57" fmla="*/ 1164255 h 1943288"/>
                <a:gd name="connsiteX58" fmla="*/ 462942 w 1939588"/>
                <a:gd name="connsiteY58" fmla="*/ 1700064 h 1943288"/>
                <a:gd name="connsiteX59" fmla="*/ 891242 w 1939588"/>
                <a:gd name="connsiteY59" fmla="*/ 1862193 h 1943288"/>
                <a:gd name="connsiteX60" fmla="*/ 931991 w 1939588"/>
                <a:gd name="connsiteY60" fmla="*/ 1824045 h 1943288"/>
                <a:gd name="connsiteX61" fmla="*/ 931991 w 1939588"/>
                <a:gd name="connsiteY61" fmla="*/ 1741680 h 1943288"/>
                <a:gd name="connsiteX62" fmla="*/ 1008288 w 1939588"/>
                <a:gd name="connsiteY62" fmla="*/ 1738212 h 1943288"/>
                <a:gd name="connsiteX63" fmla="*/ 1008288 w 1939588"/>
                <a:gd name="connsiteY63" fmla="*/ 1738212 h 1943288"/>
                <a:gd name="connsiteX64" fmla="*/ 1008288 w 1939588"/>
                <a:gd name="connsiteY64" fmla="*/ 1803237 h 1943288"/>
                <a:gd name="connsiteX65" fmla="*/ 1075047 w 1939588"/>
                <a:gd name="connsiteY65" fmla="*/ 1858725 h 1943288"/>
                <a:gd name="connsiteX66" fmla="*/ 1590047 w 1939588"/>
                <a:gd name="connsiteY66" fmla="*/ 1605560 h 1943288"/>
                <a:gd name="connsiteX67" fmla="*/ 1862286 w 1939588"/>
                <a:gd name="connsiteY67" fmla="*/ 1045476 h 1943288"/>
                <a:gd name="connsiteX68" fmla="*/ 1830207 w 1939588"/>
                <a:gd name="connsiteY68" fmla="*/ 1007328 h 1943288"/>
                <a:gd name="connsiteX69" fmla="*/ 1648137 w 1939588"/>
                <a:gd name="connsiteY69" fmla="*/ 1008195 h 1943288"/>
                <a:gd name="connsiteX70" fmla="*/ 1613456 w 1939588"/>
                <a:gd name="connsiteY70" fmla="*/ 1025535 h 1943288"/>
                <a:gd name="connsiteX71" fmla="*/ 1576175 w 1939588"/>
                <a:gd name="connsiteY71" fmla="*/ 1198068 h 1943288"/>
                <a:gd name="connsiteX72" fmla="*/ 1585712 w 1939588"/>
                <a:gd name="connsiteY72" fmla="*/ 1225812 h 1943288"/>
                <a:gd name="connsiteX73" fmla="*/ 1587446 w 1939588"/>
                <a:gd name="connsiteY73" fmla="*/ 1392277 h 1943288"/>
                <a:gd name="connsiteX74" fmla="*/ 1433987 w 1939588"/>
                <a:gd name="connsiteY74" fmla="*/ 1457303 h 1943288"/>
                <a:gd name="connsiteX75" fmla="*/ 1370695 w 1939588"/>
                <a:gd name="connsiteY75" fmla="*/ 1472908 h 1943288"/>
                <a:gd name="connsiteX76" fmla="*/ 1042968 w 1939588"/>
                <a:gd name="connsiteY76" fmla="*/ 1607294 h 1943288"/>
                <a:gd name="connsiteX77" fmla="*/ 1007421 w 1939588"/>
                <a:gd name="connsiteY77" fmla="*/ 1646309 h 1943288"/>
                <a:gd name="connsiteX78" fmla="*/ 1008288 w 1939588"/>
                <a:gd name="connsiteY78" fmla="*/ 1738212 h 1943288"/>
                <a:gd name="connsiteX79" fmla="*/ 1011756 w 1939588"/>
                <a:gd name="connsiteY79" fmla="*/ 867740 h 1943288"/>
                <a:gd name="connsiteX80" fmla="*/ 1040367 w 1939588"/>
                <a:gd name="connsiteY80" fmla="*/ 846932 h 1943288"/>
                <a:gd name="connsiteX81" fmla="*/ 1545830 w 1939588"/>
                <a:gd name="connsiteY81" fmla="*/ 343203 h 1943288"/>
                <a:gd name="connsiteX82" fmla="*/ 1538027 w 1939588"/>
                <a:gd name="connsiteY82" fmla="*/ 289448 h 1943288"/>
                <a:gd name="connsiteX83" fmla="*/ 1065510 w 1939588"/>
                <a:gd name="connsiteY83" fmla="*/ 84836 h 1943288"/>
                <a:gd name="connsiteX84" fmla="*/ 1010022 w 1939588"/>
                <a:gd name="connsiteY84" fmla="*/ 132521 h 1943288"/>
                <a:gd name="connsiteX85" fmla="*/ 1010022 w 1939588"/>
                <a:gd name="connsiteY85" fmla="*/ 816587 h 1943288"/>
                <a:gd name="connsiteX86" fmla="*/ 1011756 w 1939588"/>
                <a:gd name="connsiteY86" fmla="*/ 867740 h 1943288"/>
                <a:gd name="connsiteX87" fmla="*/ 1736571 w 1939588"/>
                <a:gd name="connsiteY87" fmla="*/ 933632 h 1943288"/>
                <a:gd name="connsiteX88" fmla="*/ 1736571 w 1939588"/>
                <a:gd name="connsiteY88" fmla="*/ 931031 h 1943288"/>
                <a:gd name="connsiteX89" fmla="*/ 1831941 w 1939588"/>
                <a:gd name="connsiteY89" fmla="*/ 931031 h 1943288"/>
                <a:gd name="connsiteX90" fmla="*/ 1861420 w 1939588"/>
                <a:gd name="connsiteY90" fmla="*/ 896351 h 1943288"/>
                <a:gd name="connsiteX91" fmla="*/ 1649870 w 1939588"/>
                <a:gd name="connsiteY91" fmla="*/ 399558 h 1943288"/>
                <a:gd name="connsiteX92" fmla="*/ 1595249 w 1939588"/>
                <a:gd name="connsiteY92" fmla="*/ 398691 h 1943288"/>
                <a:gd name="connsiteX93" fmla="*/ 1482539 w 1939588"/>
                <a:gd name="connsiteY93" fmla="*/ 511401 h 1943288"/>
                <a:gd name="connsiteX94" fmla="*/ 1477337 w 1939588"/>
                <a:gd name="connsiteY94" fmla="*/ 575560 h 1943288"/>
                <a:gd name="connsiteX95" fmla="*/ 1598717 w 1939588"/>
                <a:gd name="connsiteY95" fmla="*/ 826124 h 1943288"/>
                <a:gd name="connsiteX96" fmla="*/ 1628195 w 1939588"/>
                <a:gd name="connsiteY96" fmla="*/ 924095 h 1943288"/>
                <a:gd name="connsiteX97" fmla="*/ 1736571 w 1939588"/>
                <a:gd name="connsiteY97" fmla="*/ 933632 h 1943288"/>
                <a:gd name="connsiteX98" fmla="*/ 931991 w 1939588"/>
                <a:gd name="connsiteY98" fmla="*/ 1424356 h 1943288"/>
                <a:gd name="connsiteX99" fmla="*/ 931991 w 1939588"/>
                <a:gd name="connsiteY99" fmla="*/ 1354996 h 1943288"/>
                <a:gd name="connsiteX100" fmla="*/ 888641 w 1939588"/>
                <a:gd name="connsiteY100" fmla="*/ 1300375 h 1943288"/>
                <a:gd name="connsiteX101" fmla="*/ 638944 w 1939588"/>
                <a:gd name="connsiteY101" fmla="*/ 1046343 h 1943288"/>
                <a:gd name="connsiteX102" fmla="*/ 592993 w 1939588"/>
                <a:gd name="connsiteY102" fmla="*/ 1009061 h 1943288"/>
                <a:gd name="connsiteX103" fmla="*/ 480282 w 1939588"/>
                <a:gd name="connsiteY103" fmla="*/ 1009061 h 1943288"/>
                <a:gd name="connsiteX104" fmla="*/ 416124 w 1939588"/>
                <a:gd name="connsiteY104" fmla="*/ 1093161 h 1943288"/>
                <a:gd name="connsiteX105" fmla="*/ 422193 w 1939588"/>
                <a:gd name="connsiteY105" fmla="*/ 1113969 h 1943288"/>
                <a:gd name="connsiteX106" fmla="*/ 481149 w 1939588"/>
                <a:gd name="connsiteY106" fmla="*/ 1164255 h 1943288"/>
                <a:gd name="connsiteX107" fmla="*/ 614668 w 1939588"/>
                <a:gd name="connsiteY107" fmla="*/ 1372336 h 1943288"/>
                <a:gd name="connsiteX108" fmla="*/ 628540 w 1939588"/>
                <a:gd name="connsiteY108" fmla="*/ 1422622 h 1943288"/>
                <a:gd name="connsiteX109" fmla="*/ 867833 w 1939588"/>
                <a:gd name="connsiteY109" fmla="*/ 1528397 h 1943288"/>
                <a:gd name="connsiteX110" fmla="*/ 932858 w 1939588"/>
                <a:gd name="connsiteY110" fmla="*/ 1472042 h 1943288"/>
                <a:gd name="connsiteX111" fmla="*/ 931991 w 1939588"/>
                <a:gd name="connsiteY111" fmla="*/ 1424356 h 1943288"/>
                <a:gd name="connsiteX112" fmla="*/ 1008288 w 1939588"/>
                <a:gd name="connsiteY112" fmla="*/ 1418287 h 1943288"/>
                <a:gd name="connsiteX113" fmla="*/ 1008288 w 1939588"/>
                <a:gd name="connsiteY113" fmla="*/ 1487648 h 1943288"/>
                <a:gd name="connsiteX114" fmla="*/ 1055106 w 1939588"/>
                <a:gd name="connsiteY114" fmla="*/ 1531865 h 1943288"/>
                <a:gd name="connsiteX115" fmla="*/ 1316941 w 1939588"/>
                <a:gd name="connsiteY115" fmla="*/ 1418287 h 1943288"/>
                <a:gd name="connsiteX116" fmla="*/ 1328212 w 1939588"/>
                <a:gd name="connsiteY116" fmla="*/ 1379272 h 1943288"/>
                <a:gd name="connsiteX117" fmla="*/ 1474736 w 1939588"/>
                <a:gd name="connsiteY117" fmla="*/ 1161654 h 1943288"/>
                <a:gd name="connsiteX118" fmla="*/ 1512884 w 1939588"/>
                <a:gd name="connsiteY118" fmla="*/ 1138245 h 1943288"/>
                <a:gd name="connsiteX119" fmla="*/ 1532825 w 1939588"/>
                <a:gd name="connsiteY119" fmla="*/ 1045476 h 1943288"/>
                <a:gd name="connsiteX120" fmla="*/ 1500746 w 1939588"/>
                <a:gd name="connsiteY120" fmla="*/ 1008195 h 1943288"/>
                <a:gd name="connsiteX121" fmla="*/ 1344685 w 1939588"/>
                <a:gd name="connsiteY121" fmla="*/ 1008195 h 1943288"/>
                <a:gd name="connsiteX122" fmla="*/ 1302202 w 1939588"/>
                <a:gd name="connsiteY122" fmla="*/ 1045476 h 1943288"/>
                <a:gd name="connsiteX123" fmla="*/ 1094121 w 1939588"/>
                <a:gd name="connsiteY123" fmla="*/ 1287370 h 1943288"/>
                <a:gd name="connsiteX124" fmla="*/ 1008288 w 1939588"/>
                <a:gd name="connsiteY124" fmla="*/ 1413952 h 1943288"/>
                <a:gd name="connsiteX125" fmla="*/ 1008288 w 1939588"/>
                <a:gd name="connsiteY125" fmla="*/ 1418287 h 1943288"/>
                <a:gd name="connsiteX126" fmla="*/ 1396706 w 1939588"/>
                <a:gd name="connsiteY126" fmla="*/ 597235 h 1943288"/>
                <a:gd name="connsiteX127" fmla="*/ 1248448 w 1939588"/>
                <a:gd name="connsiteY127" fmla="*/ 747226 h 1943288"/>
                <a:gd name="connsiteX128" fmla="*/ 1252783 w 1939588"/>
                <a:gd name="connsiteY128" fmla="*/ 781907 h 1943288"/>
                <a:gd name="connsiteX129" fmla="*/ 1303069 w 1939588"/>
                <a:gd name="connsiteY129" fmla="*/ 900686 h 1943288"/>
                <a:gd name="connsiteX130" fmla="*/ 1336882 w 1939588"/>
                <a:gd name="connsiteY130" fmla="*/ 929297 h 1943288"/>
                <a:gd name="connsiteX131" fmla="*/ 1505948 w 1939588"/>
                <a:gd name="connsiteY131" fmla="*/ 929297 h 1943288"/>
                <a:gd name="connsiteX132" fmla="*/ 1531091 w 1939588"/>
                <a:gd name="connsiteY132" fmla="*/ 900686 h 1943288"/>
                <a:gd name="connsiteX133" fmla="*/ 1396706 w 1939588"/>
                <a:gd name="connsiteY133" fmla="*/ 597235 h 1943288"/>
                <a:gd name="connsiteX134" fmla="*/ 931991 w 1939588"/>
                <a:gd name="connsiteY134" fmla="*/ 820055 h 1943288"/>
                <a:gd name="connsiteX135" fmla="*/ 931124 w 1939588"/>
                <a:gd name="connsiteY135" fmla="*/ 737689 h 1943288"/>
                <a:gd name="connsiteX136" fmla="*/ 905114 w 1939588"/>
                <a:gd name="connsiteY136" fmla="*/ 716881 h 1943288"/>
                <a:gd name="connsiteX137" fmla="*/ 729980 w 1939588"/>
                <a:gd name="connsiteY137" fmla="*/ 864272 h 1943288"/>
                <a:gd name="connsiteX138" fmla="*/ 776798 w 1939588"/>
                <a:gd name="connsiteY138" fmla="*/ 931898 h 1943288"/>
                <a:gd name="connsiteX139" fmla="*/ 820148 w 1939588"/>
                <a:gd name="connsiteY139" fmla="*/ 931898 h 1943288"/>
                <a:gd name="connsiteX140" fmla="*/ 931991 w 1939588"/>
                <a:gd name="connsiteY140" fmla="*/ 820055 h 1943288"/>
                <a:gd name="connsiteX141" fmla="*/ 821015 w 1939588"/>
                <a:gd name="connsiteY141" fmla="*/ 1008195 h 1943288"/>
                <a:gd name="connsiteX142" fmla="*/ 738650 w 1939588"/>
                <a:gd name="connsiteY142" fmla="*/ 1009928 h 1943288"/>
                <a:gd name="connsiteX143" fmla="*/ 717842 w 1939588"/>
                <a:gd name="connsiteY143" fmla="*/ 1038540 h 1943288"/>
                <a:gd name="connsiteX144" fmla="*/ 903380 w 1939588"/>
                <a:gd name="connsiteY144" fmla="*/ 1223211 h 1943288"/>
                <a:gd name="connsiteX145" fmla="*/ 930257 w 1939588"/>
                <a:gd name="connsiteY145" fmla="*/ 1203270 h 1943288"/>
                <a:gd name="connsiteX146" fmla="*/ 931991 w 1939588"/>
                <a:gd name="connsiteY146" fmla="*/ 1120905 h 1943288"/>
                <a:gd name="connsiteX147" fmla="*/ 821015 w 1939588"/>
                <a:gd name="connsiteY147" fmla="*/ 1008195 h 1943288"/>
                <a:gd name="connsiteX148" fmla="*/ 1008288 w 1939588"/>
                <a:gd name="connsiteY148" fmla="*/ 1117437 h 1943288"/>
                <a:gd name="connsiteX149" fmla="*/ 1010022 w 1939588"/>
                <a:gd name="connsiteY149" fmla="*/ 1199802 h 1943288"/>
                <a:gd name="connsiteX150" fmla="*/ 1036899 w 1939588"/>
                <a:gd name="connsiteY150" fmla="*/ 1223211 h 1943288"/>
                <a:gd name="connsiteX151" fmla="*/ 1212034 w 1939588"/>
                <a:gd name="connsiteY151" fmla="*/ 1070619 h 1943288"/>
                <a:gd name="connsiteX152" fmla="*/ 1166082 w 1939588"/>
                <a:gd name="connsiteY152" fmla="*/ 1008195 h 1943288"/>
                <a:gd name="connsiteX153" fmla="*/ 1118397 w 1939588"/>
                <a:gd name="connsiteY153" fmla="*/ 1008195 h 1943288"/>
                <a:gd name="connsiteX154" fmla="*/ 1008288 w 1939588"/>
                <a:gd name="connsiteY154" fmla="*/ 1117437 h 1943288"/>
                <a:gd name="connsiteX155" fmla="*/ 550510 w 1939588"/>
                <a:gd name="connsiteY155" fmla="*/ 1311646 h 1943288"/>
                <a:gd name="connsiteX156" fmla="*/ 476814 w 1939588"/>
                <a:gd name="connsiteY156" fmla="*/ 1238817 h 1943288"/>
                <a:gd name="connsiteX157" fmla="*/ 404853 w 1939588"/>
                <a:gd name="connsiteY157" fmla="*/ 1309045 h 1943288"/>
                <a:gd name="connsiteX158" fmla="*/ 475947 w 1939588"/>
                <a:gd name="connsiteY158" fmla="*/ 1384474 h 1943288"/>
                <a:gd name="connsiteX159" fmla="*/ 550510 w 1939588"/>
                <a:gd name="connsiteY159" fmla="*/ 1311646 h 1943288"/>
                <a:gd name="connsiteX160" fmla="*/ 1536293 w 1939588"/>
                <a:gd name="connsiteY160" fmla="*/ 1311646 h 1943288"/>
                <a:gd name="connsiteX161" fmla="*/ 1462598 w 1939588"/>
                <a:gd name="connsiteY161" fmla="*/ 1238817 h 1943288"/>
                <a:gd name="connsiteX162" fmla="*/ 1390636 w 1939588"/>
                <a:gd name="connsiteY162" fmla="*/ 1309045 h 1943288"/>
                <a:gd name="connsiteX163" fmla="*/ 1461731 w 1939588"/>
                <a:gd name="connsiteY163" fmla="*/ 1384474 h 1943288"/>
                <a:gd name="connsiteX164" fmla="*/ 1536293 w 1939588"/>
                <a:gd name="connsiteY164" fmla="*/ 1311646 h 1943288"/>
                <a:gd name="connsiteX165" fmla="*/ 383178 w 1939588"/>
                <a:gd name="connsiteY165" fmla="*/ 309389 h 1943288"/>
                <a:gd name="connsiteX166" fmla="*/ 308616 w 1939588"/>
                <a:gd name="connsiteY166" fmla="*/ 237428 h 1943288"/>
                <a:gd name="connsiteX167" fmla="*/ 237521 w 1939588"/>
                <a:gd name="connsiteY167" fmla="*/ 308522 h 1943288"/>
                <a:gd name="connsiteX168" fmla="*/ 309483 w 1939588"/>
                <a:gd name="connsiteY168" fmla="*/ 383085 h 1943288"/>
                <a:gd name="connsiteX169" fmla="*/ 383178 w 1939588"/>
                <a:gd name="connsiteY169" fmla="*/ 309389 h 1943288"/>
                <a:gd name="connsiteX170" fmla="*/ 1187758 w 1939588"/>
                <a:gd name="connsiteY170" fmla="*/ 826991 h 1943288"/>
                <a:gd name="connsiteX171" fmla="*/ 1075914 w 1939588"/>
                <a:gd name="connsiteY171" fmla="*/ 929297 h 1943288"/>
                <a:gd name="connsiteX172" fmla="*/ 1144407 w 1939588"/>
                <a:gd name="connsiteY172" fmla="*/ 931898 h 1943288"/>
                <a:gd name="connsiteX173" fmla="*/ 1225906 w 1939588"/>
                <a:gd name="connsiteY173" fmla="*/ 920627 h 1943288"/>
                <a:gd name="connsiteX174" fmla="*/ 1192093 w 1939588"/>
                <a:gd name="connsiteY174" fmla="*/ 829592 h 1943288"/>
                <a:gd name="connsiteX175" fmla="*/ 1187758 w 1939588"/>
                <a:gd name="connsiteY175" fmla="*/ 826991 h 194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1939588" h="1943288">
                  <a:moveTo>
                    <a:pt x="1939450" y="972647"/>
                  </a:moveTo>
                  <a:cubicBezTo>
                    <a:pt x="1940317" y="1375804"/>
                    <a:pt x="1668945" y="1741680"/>
                    <a:pt x="1298734" y="1880400"/>
                  </a:cubicBezTo>
                  <a:cubicBezTo>
                    <a:pt x="1160880" y="1931554"/>
                    <a:pt x="1018692" y="1954963"/>
                    <a:pt x="873902" y="1937623"/>
                  </a:cubicBezTo>
                  <a:cubicBezTo>
                    <a:pt x="647614" y="1909879"/>
                    <a:pt x="450804" y="1816242"/>
                    <a:pt x="290409" y="1653245"/>
                  </a:cubicBezTo>
                  <a:cubicBezTo>
                    <a:pt x="89264" y="1448632"/>
                    <a:pt x="-14777" y="1204137"/>
                    <a:pt x="1696" y="914558"/>
                  </a:cubicBezTo>
                  <a:cubicBezTo>
                    <a:pt x="11233" y="748093"/>
                    <a:pt x="63254" y="592033"/>
                    <a:pt x="155156" y="451578"/>
                  </a:cubicBezTo>
                  <a:cubicBezTo>
                    <a:pt x="175097" y="421233"/>
                    <a:pt x="184634" y="396090"/>
                    <a:pt x="169028" y="357075"/>
                  </a:cubicBezTo>
                  <a:cubicBezTo>
                    <a:pt x="148220" y="303320"/>
                    <a:pt x="161225" y="247832"/>
                    <a:pt x="203708" y="205349"/>
                  </a:cubicBezTo>
                  <a:cubicBezTo>
                    <a:pt x="247925" y="161132"/>
                    <a:pt x="304281" y="148994"/>
                    <a:pt x="359769" y="170669"/>
                  </a:cubicBezTo>
                  <a:cubicBezTo>
                    <a:pt x="396183" y="184541"/>
                    <a:pt x="418725" y="175871"/>
                    <a:pt x="446469" y="158531"/>
                  </a:cubicBezTo>
                  <a:cubicBezTo>
                    <a:pt x="621604" y="46687"/>
                    <a:pt x="813212" y="-10535"/>
                    <a:pt x="1021293" y="1603"/>
                  </a:cubicBezTo>
                  <a:cubicBezTo>
                    <a:pt x="1270990" y="16342"/>
                    <a:pt x="1483406" y="118649"/>
                    <a:pt x="1657674" y="296384"/>
                  </a:cubicBezTo>
                  <a:cubicBezTo>
                    <a:pt x="1803330" y="444642"/>
                    <a:pt x="1896100" y="620644"/>
                    <a:pt x="1927312" y="826991"/>
                  </a:cubicBezTo>
                  <a:cubicBezTo>
                    <a:pt x="1929913" y="845198"/>
                    <a:pt x="1936849" y="863405"/>
                    <a:pt x="1937716" y="881612"/>
                  </a:cubicBezTo>
                  <a:cubicBezTo>
                    <a:pt x="1940317" y="911957"/>
                    <a:pt x="1939450" y="942302"/>
                    <a:pt x="1939450" y="972647"/>
                  </a:cubicBezTo>
                  <a:close/>
                  <a:moveTo>
                    <a:pt x="934592" y="203615"/>
                  </a:moveTo>
                  <a:cubicBezTo>
                    <a:pt x="933725" y="203615"/>
                    <a:pt x="932858" y="203615"/>
                    <a:pt x="931991" y="203615"/>
                  </a:cubicBezTo>
                  <a:cubicBezTo>
                    <a:pt x="931991" y="173270"/>
                    <a:pt x="931991" y="142925"/>
                    <a:pt x="931991" y="112580"/>
                  </a:cubicBezTo>
                  <a:cubicBezTo>
                    <a:pt x="932858" y="87436"/>
                    <a:pt x="923321" y="76166"/>
                    <a:pt x="895577" y="79633"/>
                  </a:cubicBezTo>
                  <a:cubicBezTo>
                    <a:pt x="745586" y="96974"/>
                    <a:pt x="606865" y="142925"/>
                    <a:pt x="479415" y="225290"/>
                  </a:cubicBezTo>
                  <a:cubicBezTo>
                    <a:pt x="456006" y="240896"/>
                    <a:pt x="450804" y="256502"/>
                    <a:pt x="454272" y="282512"/>
                  </a:cubicBezTo>
                  <a:cubicBezTo>
                    <a:pt x="470745" y="393489"/>
                    <a:pt x="392715" y="471519"/>
                    <a:pt x="283473" y="455046"/>
                  </a:cubicBezTo>
                  <a:cubicBezTo>
                    <a:pt x="255728" y="450711"/>
                    <a:pt x="239255" y="456780"/>
                    <a:pt x="223649" y="481923"/>
                  </a:cubicBezTo>
                  <a:cubicBezTo>
                    <a:pt x="142151" y="607639"/>
                    <a:pt x="97067" y="746359"/>
                    <a:pt x="78860" y="894617"/>
                  </a:cubicBezTo>
                  <a:cubicBezTo>
                    <a:pt x="75392" y="925829"/>
                    <a:pt x="87530" y="932765"/>
                    <a:pt x="114407" y="932765"/>
                  </a:cubicBezTo>
                  <a:cubicBezTo>
                    <a:pt x="172496" y="931898"/>
                    <a:pt x="229718" y="931898"/>
                    <a:pt x="287808" y="932765"/>
                  </a:cubicBezTo>
                  <a:cubicBezTo>
                    <a:pt x="315552" y="932765"/>
                    <a:pt x="330291" y="923228"/>
                    <a:pt x="332892" y="893750"/>
                  </a:cubicBezTo>
                  <a:cubicBezTo>
                    <a:pt x="335493" y="866873"/>
                    <a:pt x="338094" y="838262"/>
                    <a:pt x="348498" y="813119"/>
                  </a:cubicBezTo>
                  <a:cubicBezTo>
                    <a:pt x="355434" y="797513"/>
                    <a:pt x="376242" y="787109"/>
                    <a:pt x="390981" y="774104"/>
                  </a:cubicBezTo>
                  <a:cubicBezTo>
                    <a:pt x="401385" y="790577"/>
                    <a:pt x="417858" y="807050"/>
                    <a:pt x="420459" y="824390"/>
                  </a:cubicBezTo>
                  <a:cubicBezTo>
                    <a:pt x="423060" y="846065"/>
                    <a:pt x="414390" y="869474"/>
                    <a:pt x="410055" y="892016"/>
                  </a:cubicBezTo>
                  <a:cubicBezTo>
                    <a:pt x="404853" y="918893"/>
                    <a:pt x="412656" y="932765"/>
                    <a:pt x="443001" y="931898"/>
                  </a:cubicBezTo>
                  <a:cubicBezTo>
                    <a:pt x="495022" y="930164"/>
                    <a:pt x="547042" y="931031"/>
                    <a:pt x="599062" y="931898"/>
                  </a:cubicBezTo>
                  <a:cubicBezTo>
                    <a:pt x="623338" y="931898"/>
                    <a:pt x="632875" y="921494"/>
                    <a:pt x="638944" y="897218"/>
                  </a:cubicBezTo>
                  <a:cubicBezTo>
                    <a:pt x="672757" y="758497"/>
                    <a:pt x="760325" y="670930"/>
                    <a:pt x="899045" y="637984"/>
                  </a:cubicBezTo>
                  <a:cubicBezTo>
                    <a:pt x="924188" y="631915"/>
                    <a:pt x="932858" y="620644"/>
                    <a:pt x="932858" y="597235"/>
                  </a:cubicBezTo>
                  <a:cubicBezTo>
                    <a:pt x="932858" y="545214"/>
                    <a:pt x="931991" y="493194"/>
                    <a:pt x="932858" y="441174"/>
                  </a:cubicBezTo>
                  <a:cubicBezTo>
                    <a:pt x="933725" y="414297"/>
                    <a:pt x="921587" y="401292"/>
                    <a:pt x="896444" y="409095"/>
                  </a:cubicBezTo>
                  <a:cubicBezTo>
                    <a:pt x="830552" y="429036"/>
                    <a:pt x="762926" y="444642"/>
                    <a:pt x="701368" y="474120"/>
                  </a:cubicBezTo>
                  <a:cubicBezTo>
                    <a:pt x="652816" y="496662"/>
                    <a:pt x="613801" y="539146"/>
                    <a:pt x="567850" y="567757"/>
                  </a:cubicBezTo>
                  <a:cubicBezTo>
                    <a:pt x="553111" y="576427"/>
                    <a:pt x="528835" y="570358"/>
                    <a:pt x="509761" y="571224"/>
                  </a:cubicBezTo>
                  <a:cubicBezTo>
                    <a:pt x="512362" y="552151"/>
                    <a:pt x="508894" y="526140"/>
                    <a:pt x="520165" y="514869"/>
                  </a:cubicBezTo>
                  <a:cubicBezTo>
                    <a:pt x="603397" y="429903"/>
                    <a:pt x="703969" y="372681"/>
                    <a:pt x="820148" y="344937"/>
                  </a:cubicBezTo>
                  <a:cubicBezTo>
                    <a:pt x="855695" y="336267"/>
                    <a:pt x="905981" y="338868"/>
                    <a:pt x="923321" y="316325"/>
                  </a:cubicBezTo>
                  <a:cubicBezTo>
                    <a:pt x="941529" y="290315"/>
                    <a:pt x="931991" y="241763"/>
                    <a:pt x="934592" y="203615"/>
                  </a:cubicBezTo>
                  <a:close/>
                  <a:moveTo>
                    <a:pt x="931991" y="1741680"/>
                  </a:moveTo>
                  <a:cubicBezTo>
                    <a:pt x="931991" y="1713069"/>
                    <a:pt x="931124" y="1683591"/>
                    <a:pt x="931991" y="1654979"/>
                  </a:cubicBezTo>
                  <a:cubicBezTo>
                    <a:pt x="932858" y="1625501"/>
                    <a:pt x="922454" y="1610762"/>
                    <a:pt x="890375" y="1607294"/>
                  </a:cubicBezTo>
                  <a:cubicBezTo>
                    <a:pt x="772463" y="1595156"/>
                    <a:pt x="668422" y="1549205"/>
                    <a:pt x="573919" y="1478111"/>
                  </a:cubicBezTo>
                  <a:cubicBezTo>
                    <a:pt x="554845" y="1463372"/>
                    <a:pt x="523633" y="1456435"/>
                    <a:pt x="499357" y="1459037"/>
                  </a:cubicBezTo>
                  <a:cubicBezTo>
                    <a:pt x="435198" y="1464238"/>
                    <a:pt x="384912" y="1445165"/>
                    <a:pt x="351099" y="1391410"/>
                  </a:cubicBezTo>
                  <a:cubicBezTo>
                    <a:pt x="318153" y="1339390"/>
                    <a:pt x="320754" y="1286503"/>
                    <a:pt x="349365" y="1231882"/>
                  </a:cubicBezTo>
                  <a:cubicBezTo>
                    <a:pt x="358035" y="1214541"/>
                    <a:pt x="361503" y="1191132"/>
                    <a:pt x="358902" y="1171191"/>
                  </a:cubicBezTo>
                  <a:cubicBezTo>
                    <a:pt x="352833" y="1128708"/>
                    <a:pt x="338961" y="1087092"/>
                    <a:pt x="332025" y="1044609"/>
                  </a:cubicBezTo>
                  <a:cubicBezTo>
                    <a:pt x="327690" y="1020333"/>
                    <a:pt x="318153" y="1008195"/>
                    <a:pt x="293010" y="1008195"/>
                  </a:cubicBezTo>
                  <a:cubicBezTo>
                    <a:pt x="232319" y="1008195"/>
                    <a:pt x="171629" y="1009061"/>
                    <a:pt x="110939" y="1008195"/>
                  </a:cubicBezTo>
                  <a:cubicBezTo>
                    <a:pt x="84929" y="1008195"/>
                    <a:pt x="72791" y="1017731"/>
                    <a:pt x="77993" y="1044609"/>
                  </a:cubicBezTo>
                  <a:cubicBezTo>
                    <a:pt x="84929" y="1084491"/>
                    <a:pt x="88397" y="1125240"/>
                    <a:pt x="97934" y="1164255"/>
                  </a:cubicBezTo>
                  <a:cubicBezTo>
                    <a:pt x="152555" y="1387942"/>
                    <a:pt x="277404" y="1566545"/>
                    <a:pt x="462942" y="1700064"/>
                  </a:cubicBezTo>
                  <a:cubicBezTo>
                    <a:pt x="590392" y="1791966"/>
                    <a:pt x="733448" y="1846587"/>
                    <a:pt x="891242" y="1862193"/>
                  </a:cubicBezTo>
                  <a:cubicBezTo>
                    <a:pt x="923321" y="1865661"/>
                    <a:pt x="932858" y="1853523"/>
                    <a:pt x="931991" y="1824045"/>
                  </a:cubicBezTo>
                  <a:cubicBezTo>
                    <a:pt x="931124" y="1796301"/>
                    <a:pt x="931991" y="1769424"/>
                    <a:pt x="931991" y="1741680"/>
                  </a:cubicBezTo>
                  <a:close/>
                  <a:moveTo>
                    <a:pt x="1008288" y="1738212"/>
                  </a:moveTo>
                  <a:cubicBezTo>
                    <a:pt x="1008288" y="1738212"/>
                    <a:pt x="1008288" y="1738212"/>
                    <a:pt x="1008288" y="1738212"/>
                  </a:cubicBezTo>
                  <a:cubicBezTo>
                    <a:pt x="1008288" y="1759887"/>
                    <a:pt x="1008288" y="1781562"/>
                    <a:pt x="1008288" y="1803237"/>
                  </a:cubicBezTo>
                  <a:cubicBezTo>
                    <a:pt x="1008288" y="1867395"/>
                    <a:pt x="1009155" y="1866528"/>
                    <a:pt x="1075047" y="1858725"/>
                  </a:cubicBezTo>
                  <a:cubicBezTo>
                    <a:pt x="1276192" y="1833582"/>
                    <a:pt x="1446992" y="1745148"/>
                    <a:pt x="1590047" y="1605560"/>
                  </a:cubicBezTo>
                  <a:cubicBezTo>
                    <a:pt x="1746975" y="1452967"/>
                    <a:pt x="1839744" y="1265695"/>
                    <a:pt x="1862286" y="1045476"/>
                  </a:cubicBezTo>
                  <a:cubicBezTo>
                    <a:pt x="1864888" y="1020333"/>
                    <a:pt x="1857951" y="1007328"/>
                    <a:pt x="1830207" y="1007328"/>
                  </a:cubicBezTo>
                  <a:cubicBezTo>
                    <a:pt x="1769517" y="1008195"/>
                    <a:pt x="1708827" y="1006460"/>
                    <a:pt x="1648137" y="1008195"/>
                  </a:cubicBezTo>
                  <a:cubicBezTo>
                    <a:pt x="1635999" y="1008195"/>
                    <a:pt x="1616057" y="1016865"/>
                    <a:pt x="1613456" y="1025535"/>
                  </a:cubicBezTo>
                  <a:cubicBezTo>
                    <a:pt x="1598717" y="1082757"/>
                    <a:pt x="1587446" y="1139979"/>
                    <a:pt x="1576175" y="1198068"/>
                  </a:cubicBezTo>
                  <a:cubicBezTo>
                    <a:pt x="1574441" y="1206738"/>
                    <a:pt x="1580510" y="1217142"/>
                    <a:pt x="1585712" y="1225812"/>
                  </a:cubicBezTo>
                  <a:cubicBezTo>
                    <a:pt x="1620392" y="1281301"/>
                    <a:pt x="1622126" y="1337656"/>
                    <a:pt x="1587446" y="1392277"/>
                  </a:cubicBezTo>
                  <a:cubicBezTo>
                    <a:pt x="1551899" y="1447765"/>
                    <a:pt x="1499012" y="1465105"/>
                    <a:pt x="1433987" y="1457303"/>
                  </a:cubicBezTo>
                  <a:cubicBezTo>
                    <a:pt x="1414046" y="1454702"/>
                    <a:pt x="1387168" y="1460770"/>
                    <a:pt x="1370695" y="1472908"/>
                  </a:cubicBezTo>
                  <a:cubicBezTo>
                    <a:pt x="1273591" y="1548338"/>
                    <a:pt x="1165215" y="1595156"/>
                    <a:pt x="1042968" y="1607294"/>
                  </a:cubicBezTo>
                  <a:cubicBezTo>
                    <a:pt x="1017825" y="1609895"/>
                    <a:pt x="1006554" y="1622033"/>
                    <a:pt x="1007421" y="1646309"/>
                  </a:cubicBezTo>
                  <a:cubicBezTo>
                    <a:pt x="1009155" y="1677521"/>
                    <a:pt x="1008288" y="1707867"/>
                    <a:pt x="1008288" y="1738212"/>
                  </a:cubicBezTo>
                  <a:close/>
                  <a:moveTo>
                    <a:pt x="1011756" y="867740"/>
                  </a:moveTo>
                  <a:cubicBezTo>
                    <a:pt x="1026495" y="856469"/>
                    <a:pt x="1034298" y="853001"/>
                    <a:pt x="1040367" y="846932"/>
                  </a:cubicBezTo>
                  <a:cubicBezTo>
                    <a:pt x="1208566" y="678733"/>
                    <a:pt x="1376764" y="510534"/>
                    <a:pt x="1545830" y="343203"/>
                  </a:cubicBezTo>
                  <a:cubicBezTo>
                    <a:pt x="1570973" y="318060"/>
                    <a:pt x="1558835" y="305922"/>
                    <a:pt x="1538027" y="289448"/>
                  </a:cubicBezTo>
                  <a:cubicBezTo>
                    <a:pt x="1400173" y="175871"/>
                    <a:pt x="1244113" y="104777"/>
                    <a:pt x="1065510" y="84836"/>
                  </a:cubicBezTo>
                  <a:cubicBezTo>
                    <a:pt x="1010022" y="78766"/>
                    <a:pt x="1010022" y="75298"/>
                    <a:pt x="1010022" y="132521"/>
                  </a:cubicBezTo>
                  <a:cubicBezTo>
                    <a:pt x="1010022" y="360543"/>
                    <a:pt x="1010022" y="588565"/>
                    <a:pt x="1010022" y="816587"/>
                  </a:cubicBezTo>
                  <a:cubicBezTo>
                    <a:pt x="1008288" y="829592"/>
                    <a:pt x="1010022" y="843464"/>
                    <a:pt x="1011756" y="867740"/>
                  </a:cubicBezTo>
                  <a:close/>
                  <a:moveTo>
                    <a:pt x="1736571" y="933632"/>
                  </a:moveTo>
                  <a:cubicBezTo>
                    <a:pt x="1736571" y="932765"/>
                    <a:pt x="1736571" y="931898"/>
                    <a:pt x="1736571" y="931031"/>
                  </a:cubicBezTo>
                  <a:cubicBezTo>
                    <a:pt x="1768650" y="931031"/>
                    <a:pt x="1799862" y="931031"/>
                    <a:pt x="1831941" y="931031"/>
                  </a:cubicBezTo>
                  <a:cubicBezTo>
                    <a:pt x="1856218" y="931031"/>
                    <a:pt x="1864020" y="920627"/>
                    <a:pt x="1861420" y="896351"/>
                  </a:cubicBezTo>
                  <a:cubicBezTo>
                    <a:pt x="1840611" y="709078"/>
                    <a:pt x="1770384" y="544348"/>
                    <a:pt x="1649870" y="399558"/>
                  </a:cubicBezTo>
                  <a:cubicBezTo>
                    <a:pt x="1629062" y="374415"/>
                    <a:pt x="1615190" y="377016"/>
                    <a:pt x="1595249" y="398691"/>
                  </a:cubicBezTo>
                  <a:cubicBezTo>
                    <a:pt x="1558835" y="437706"/>
                    <a:pt x="1521554" y="475854"/>
                    <a:pt x="1482539" y="511401"/>
                  </a:cubicBezTo>
                  <a:cubicBezTo>
                    <a:pt x="1458263" y="533076"/>
                    <a:pt x="1456529" y="550416"/>
                    <a:pt x="1477337" y="575560"/>
                  </a:cubicBezTo>
                  <a:cubicBezTo>
                    <a:pt x="1538894" y="648388"/>
                    <a:pt x="1575308" y="734221"/>
                    <a:pt x="1598717" y="826124"/>
                  </a:cubicBezTo>
                  <a:cubicBezTo>
                    <a:pt x="1607387" y="859937"/>
                    <a:pt x="1605653" y="908489"/>
                    <a:pt x="1628195" y="924095"/>
                  </a:cubicBezTo>
                  <a:cubicBezTo>
                    <a:pt x="1653339" y="942302"/>
                    <a:pt x="1699290" y="931898"/>
                    <a:pt x="1736571" y="933632"/>
                  </a:cubicBezTo>
                  <a:close/>
                  <a:moveTo>
                    <a:pt x="931991" y="1424356"/>
                  </a:moveTo>
                  <a:cubicBezTo>
                    <a:pt x="931991" y="1400947"/>
                    <a:pt x="931124" y="1378405"/>
                    <a:pt x="931991" y="1354996"/>
                  </a:cubicBezTo>
                  <a:cubicBezTo>
                    <a:pt x="934592" y="1322050"/>
                    <a:pt x="923321" y="1309045"/>
                    <a:pt x="888641" y="1300375"/>
                  </a:cubicBezTo>
                  <a:cubicBezTo>
                    <a:pt x="755990" y="1265695"/>
                    <a:pt x="671023" y="1179861"/>
                    <a:pt x="638944" y="1046343"/>
                  </a:cubicBezTo>
                  <a:cubicBezTo>
                    <a:pt x="632008" y="1017731"/>
                    <a:pt x="619870" y="1008195"/>
                    <a:pt x="592993" y="1009061"/>
                  </a:cubicBezTo>
                  <a:cubicBezTo>
                    <a:pt x="555712" y="1009928"/>
                    <a:pt x="517564" y="1009061"/>
                    <a:pt x="480282" y="1009061"/>
                  </a:cubicBezTo>
                  <a:cubicBezTo>
                    <a:pt x="401385" y="1009061"/>
                    <a:pt x="395316" y="1016865"/>
                    <a:pt x="416124" y="1093161"/>
                  </a:cubicBezTo>
                  <a:cubicBezTo>
                    <a:pt x="417858" y="1100097"/>
                    <a:pt x="421326" y="1107033"/>
                    <a:pt x="422193" y="1113969"/>
                  </a:cubicBezTo>
                  <a:cubicBezTo>
                    <a:pt x="425661" y="1149516"/>
                    <a:pt x="441267" y="1163388"/>
                    <a:pt x="481149" y="1164255"/>
                  </a:cubicBezTo>
                  <a:cubicBezTo>
                    <a:pt x="591259" y="1168590"/>
                    <a:pt x="656284" y="1270897"/>
                    <a:pt x="614668" y="1372336"/>
                  </a:cubicBezTo>
                  <a:cubicBezTo>
                    <a:pt x="605131" y="1396612"/>
                    <a:pt x="610333" y="1408750"/>
                    <a:pt x="628540" y="1422622"/>
                  </a:cubicBezTo>
                  <a:cubicBezTo>
                    <a:pt x="699634" y="1477243"/>
                    <a:pt x="780266" y="1511924"/>
                    <a:pt x="867833" y="1528397"/>
                  </a:cubicBezTo>
                  <a:cubicBezTo>
                    <a:pt x="930257" y="1540535"/>
                    <a:pt x="932858" y="1537067"/>
                    <a:pt x="932858" y="1472042"/>
                  </a:cubicBezTo>
                  <a:cubicBezTo>
                    <a:pt x="931991" y="1455568"/>
                    <a:pt x="931991" y="1439962"/>
                    <a:pt x="931991" y="1424356"/>
                  </a:cubicBezTo>
                  <a:close/>
                  <a:moveTo>
                    <a:pt x="1008288" y="1418287"/>
                  </a:moveTo>
                  <a:cubicBezTo>
                    <a:pt x="1008288" y="1441697"/>
                    <a:pt x="1010022" y="1464238"/>
                    <a:pt x="1008288" y="1487648"/>
                  </a:cubicBezTo>
                  <a:cubicBezTo>
                    <a:pt x="1005687" y="1523195"/>
                    <a:pt x="1016958" y="1537934"/>
                    <a:pt x="1055106" y="1531865"/>
                  </a:cubicBezTo>
                  <a:cubicBezTo>
                    <a:pt x="1152210" y="1516259"/>
                    <a:pt x="1240645" y="1479845"/>
                    <a:pt x="1316941" y="1418287"/>
                  </a:cubicBezTo>
                  <a:cubicBezTo>
                    <a:pt x="1325611" y="1411351"/>
                    <a:pt x="1331680" y="1390543"/>
                    <a:pt x="1328212" y="1379272"/>
                  </a:cubicBezTo>
                  <a:cubicBezTo>
                    <a:pt x="1287463" y="1257025"/>
                    <a:pt x="1348153" y="1166856"/>
                    <a:pt x="1474736" y="1161654"/>
                  </a:cubicBezTo>
                  <a:cubicBezTo>
                    <a:pt x="1487741" y="1160787"/>
                    <a:pt x="1508549" y="1149516"/>
                    <a:pt x="1512884" y="1138245"/>
                  </a:cubicBezTo>
                  <a:cubicBezTo>
                    <a:pt x="1523288" y="1108767"/>
                    <a:pt x="1527623" y="1076688"/>
                    <a:pt x="1532825" y="1045476"/>
                  </a:cubicBezTo>
                  <a:cubicBezTo>
                    <a:pt x="1538027" y="1020333"/>
                    <a:pt x="1527623" y="1007328"/>
                    <a:pt x="1500746" y="1008195"/>
                  </a:cubicBezTo>
                  <a:cubicBezTo>
                    <a:pt x="1448726" y="1009061"/>
                    <a:pt x="1396706" y="1009061"/>
                    <a:pt x="1344685" y="1008195"/>
                  </a:cubicBezTo>
                  <a:cubicBezTo>
                    <a:pt x="1317808" y="1008195"/>
                    <a:pt x="1308271" y="1019466"/>
                    <a:pt x="1302202" y="1045476"/>
                  </a:cubicBezTo>
                  <a:cubicBezTo>
                    <a:pt x="1274458" y="1160787"/>
                    <a:pt x="1205098" y="1243152"/>
                    <a:pt x="1094121" y="1287370"/>
                  </a:cubicBezTo>
                  <a:cubicBezTo>
                    <a:pt x="1009155" y="1322050"/>
                    <a:pt x="1008288" y="1320316"/>
                    <a:pt x="1008288" y="1413952"/>
                  </a:cubicBezTo>
                  <a:cubicBezTo>
                    <a:pt x="1008288" y="1414819"/>
                    <a:pt x="1008288" y="1416553"/>
                    <a:pt x="1008288" y="1418287"/>
                  </a:cubicBezTo>
                  <a:close/>
                  <a:moveTo>
                    <a:pt x="1396706" y="597235"/>
                  </a:moveTo>
                  <a:cubicBezTo>
                    <a:pt x="1344685" y="649255"/>
                    <a:pt x="1295266" y="697807"/>
                    <a:pt x="1248448" y="747226"/>
                  </a:cubicBezTo>
                  <a:cubicBezTo>
                    <a:pt x="1243246" y="752428"/>
                    <a:pt x="1248448" y="771502"/>
                    <a:pt x="1252783" y="781907"/>
                  </a:cubicBezTo>
                  <a:cubicBezTo>
                    <a:pt x="1268389" y="821789"/>
                    <a:pt x="1283995" y="861671"/>
                    <a:pt x="1303069" y="900686"/>
                  </a:cubicBezTo>
                  <a:cubicBezTo>
                    <a:pt x="1309138" y="913691"/>
                    <a:pt x="1324744" y="929297"/>
                    <a:pt x="1336882" y="929297"/>
                  </a:cubicBezTo>
                  <a:cubicBezTo>
                    <a:pt x="1393238" y="932765"/>
                    <a:pt x="1449593" y="931898"/>
                    <a:pt x="1505948" y="929297"/>
                  </a:cubicBezTo>
                  <a:cubicBezTo>
                    <a:pt x="1515485" y="928430"/>
                    <a:pt x="1531958" y="910223"/>
                    <a:pt x="1531091" y="900686"/>
                  </a:cubicBezTo>
                  <a:cubicBezTo>
                    <a:pt x="1521554" y="787975"/>
                    <a:pt x="1475603" y="690004"/>
                    <a:pt x="1396706" y="597235"/>
                  </a:cubicBezTo>
                  <a:close/>
                  <a:moveTo>
                    <a:pt x="931991" y="820055"/>
                  </a:moveTo>
                  <a:cubicBezTo>
                    <a:pt x="931991" y="792310"/>
                    <a:pt x="933725" y="765434"/>
                    <a:pt x="931124" y="737689"/>
                  </a:cubicBezTo>
                  <a:cubicBezTo>
                    <a:pt x="930257" y="729019"/>
                    <a:pt x="912050" y="715147"/>
                    <a:pt x="905114" y="716881"/>
                  </a:cubicBezTo>
                  <a:cubicBezTo>
                    <a:pt x="822749" y="736822"/>
                    <a:pt x="763793" y="787975"/>
                    <a:pt x="729980" y="864272"/>
                  </a:cubicBezTo>
                  <a:cubicBezTo>
                    <a:pt x="701368" y="929297"/>
                    <a:pt x="704836" y="931898"/>
                    <a:pt x="776798" y="931898"/>
                  </a:cubicBezTo>
                  <a:cubicBezTo>
                    <a:pt x="791537" y="931898"/>
                    <a:pt x="805409" y="931898"/>
                    <a:pt x="820148" y="931898"/>
                  </a:cubicBezTo>
                  <a:cubicBezTo>
                    <a:pt x="931991" y="931898"/>
                    <a:pt x="931991" y="931898"/>
                    <a:pt x="931991" y="820055"/>
                  </a:cubicBezTo>
                  <a:close/>
                  <a:moveTo>
                    <a:pt x="821015" y="1008195"/>
                  </a:moveTo>
                  <a:cubicBezTo>
                    <a:pt x="793271" y="1008195"/>
                    <a:pt x="765527" y="1005593"/>
                    <a:pt x="738650" y="1009928"/>
                  </a:cubicBezTo>
                  <a:cubicBezTo>
                    <a:pt x="729980" y="1010796"/>
                    <a:pt x="716108" y="1029870"/>
                    <a:pt x="717842" y="1038540"/>
                  </a:cubicBezTo>
                  <a:cubicBezTo>
                    <a:pt x="734315" y="1122639"/>
                    <a:pt x="822749" y="1210206"/>
                    <a:pt x="903380" y="1223211"/>
                  </a:cubicBezTo>
                  <a:cubicBezTo>
                    <a:pt x="911183" y="1224079"/>
                    <a:pt x="928523" y="1211073"/>
                    <a:pt x="930257" y="1203270"/>
                  </a:cubicBezTo>
                  <a:cubicBezTo>
                    <a:pt x="933725" y="1176393"/>
                    <a:pt x="931991" y="1148649"/>
                    <a:pt x="931991" y="1120905"/>
                  </a:cubicBezTo>
                  <a:cubicBezTo>
                    <a:pt x="931991" y="1008195"/>
                    <a:pt x="931991" y="1008195"/>
                    <a:pt x="821015" y="1008195"/>
                  </a:cubicBezTo>
                  <a:close/>
                  <a:moveTo>
                    <a:pt x="1008288" y="1117437"/>
                  </a:moveTo>
                  <a:cubicBezTo>
                    <a:pt x="1008288" y="1145181"/>
                    <a:pt x="1005687" y="1172925"/>
                    <a:pt x="1010022" y="1199802"/>
                  </a:cubicBezTo>
                  <a:cubicBezTo>
                    <a:pt x="1010889" y="1209339"/>
                    <a:pt x="1029963" y="1224946"/>
                    <a:pt x="1036899" y="1223211"/>
                  </a:cubicBezTo>
                  <a:cubicBezTo>
                    <a:pt x="1120131" y="1202403"/>
                    <a:pt x="1180822" y="1150383"/>
                    <a:pt x="1212034" y="1070619"/>
                  </a:cubicBezTo>
                  <a:cubicBezTo>
                    <a:pt x="1236310" y="1009061"/>
                    <a:pt x="1233709" y="1008195"/>
                    <a:pt x="1166082" y="1008195"/>
                  </a:cubicBezTo>
                  <a:cubicBezTo>
                    <a:pt x="1150476" y="1008195"/>
                    <a:pt x="1134003" y="1008195"/>
                    <a:pt x="1118397" y="1008195"/>
                  </a:cubicBezTo>
                  <a:cubicBezTo>
                    <a:pt x="1008288" y="1007328"/>
                    <a:pt x="1008288" y="1007328"/>
                    <a:pt x="1008288" y="1117437"/>
                  </a:cubicBezTo>
                  <a:close/>
                  <a:moveTo>
                    <a:pt x="550510" y="1311646"/>
                  </a:moveTo>
                  <a:cubicBezTo>
                    <a:pt x="550510" y="1270030"/>
                    <a:pt x="518431" y="1237951"/>
                    <a:pt x="476814" y="1238817"/>
                  </a:cubicBezTo>
                  <a:cubicBezTo>
                    <a:pt x="436932" y="1238817"/>
                    <a:pt x="406587" y="1269163"/>
                    <a:pt x="404853" y="1309045"/>
                  </a:cubicBezTo>
                  <a:cubicBezTo>
                    <a:pt x="403986" y="1351528"/>
                    <a:pt x="434331" y="1383607"/>
                    <a:pt x="475947" y="1384474"/>
                  </a:cubicBezTo>
                  <a:cubicBezTo>
                    <a:pt x="518431" y="1385341"/>
                    <a:pt x="550510" y="1354129"/>
                    <a:pt x="550510" y="1311646"/>
                  </a:cubicBezTo>
                  <a:close/>
                  <a:moveTo>
                    <a:pt x="1536293" y="1311646"/>
                  </a:moveTo>
                  <a:cubicBezTo>
                    <a:pt x="1536293" y="1269163"/>
                    <a:pt x="1505081" y="1237951"/>
                    <a:pt x="1462598" y="1238817"/>
                  </a:cubicBezTo>
                  <a:cubicBezTo>
                    <a:pt x="1421849" y="1239684"/>
                    <a:pt x="1391503" y="1269163"/>
                    <a:pt x="1390636" y="1309045"/>
                  </a:cubicBezTo>
                  <a:cubicBezTo>
                    <a:pt x="1388903" y="1351528"/>
                    <a:pt x="1420114" y="1383607"/>
                    <a:pt x="1461731" y="1384474"/>
                  </a:cubicBezTo>
                  <a:cubicBezTo>
                    <a:pt x="1503347" y="1385341"/>
                    <a:pt x="1536293" y="1353262"/>
                    <a:pt x="1536293" y="1311646"/>
                  </a:cubicBezTo>
                  <a:close/>
                  <a:moveTo>
                    <a:pt x="383178" y="309389"/>
                  </a:moveTo>
                  <a:cubicBezTo>
                    <a:pt x="383178" y="266906"/>
                    <a:pt x="351099" y="236561"/>
                    <a:pt x="308616" y="237428"/>
                  </a:cubicBezTo>
                  <a:cubicBezTo>
                    <a:pt x="267866" y="238295"/>
                    <a:pt x="238388" y="267773"/>
                    <a:pt x="237521" y="308522"/>
                  </a:cubicBezTo>
                  <a:cubicBezTo>
                    <a:pt x="236654" y="351006"/>
                    <a:pt x="267866" y="382218"/>
                    <a:pt x="309483" y="383085"/>
                  </a:cubicBezTo>
                  <a:cubicBezTo>
                    <a:pt x="351966" y="383085"/>
                    <a:pt x="383178" y="351873"/>
                    <a:pt x="383178" y="309389"/>
                  </a:cubicBezTo>
                  <a:close/>
                  <a:moveTo>
                    <a:pt x="1187758" y="826991"/>
                  </a:moveTo>
                  <a:cubicBezTo>
                    <a:pt x="1149609" y="861671"/>
                    <a:pt x="1115796" y="892883"/>
                    <a:pt x="1075914" y="929297"/>
                  </a:cubicBezTo>
                  <a:cubicBezTo>
                    <a:pt x="1102791" y="930164"/>
                    <a:pt x="1123599" y="933632"/>
                    <a:pt x="1144407" y="931898"/>
                  </a:cubicBezTo>
                  <a:cubicBezTo>
                    <a:pt x="1172151" y="930164"/>
                    <a:pt x="1199028" y="924095"/>
                    <a:pt x="1225906" y="920627"/>
                  </a:cubicBezTo>
                  <a:cubicBezTo>
                    <a:pt x="1214635" y="890282"/>
                    <a:pt x="1203364" y="859937"/>
                    <a:pt x="1192093" y="829592"/>
                  </a:cubicBezTo>
                  <a:cubicBezTo>
                    <a:pt x="1190358" y="826124"/>
                    <a:pt x="1184290" y="824390"/>
                    <a:pt x="1187758" y="826991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66" name="任意多边形: 形状 65"/>
            <p:cNvSpPr/>
            <p:nvPr/>
          </p:nvSpPr>
          <p:spPr>
            <a:xfrm>
              <a:off x="-2377965" y="-4234358"/>
              <a:ext cx="81600" cy="62696"/>
            </a:xfrm>
            <a:custGeom>
              <a:avLst/>
              <a:gdLst>
                <a:gd name="connsiteX0" fmla="*/ 81600 w 81600"/>
                <a:gd name="connsiteY0" fmla="*/ 29751 h 62696"/>
                <a:gd name="connsiteX1" fmla="*/ 30447 w 81600"/>
                <a:gd name="connsiteY1" fmla="*/ 62697 h 62696"/>
                <a:gd name="connsiteX2" fmla="*/ 102 w 81600"/>
                <a:gd name="connsiteY2" fmla="*/ 34086 h 62696"/>
                <a:gd name="connsiteX3" fmla="*/ 32181 w 81600"/>
                <a:gd name="connsiteY3" fmla="*/ 273 h 62696"/>
                <a:gd name="connsiteX4" fmla="*/ 81600 w 81600"/>
                <a:gd name="connsiteY4" fmla="*/ 29751 h 6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0" h="62696">
                  <a:moveTo>
                    <a:pt x="81600" y="29751"/>
                  </a:moveTo>
                  <a:cubicBezTo>
                    <a:pt x="56457" y="47091"/>
                    <a:pt x="43452" y="62697"/>
                    <a:pt x="30447" y="62697"/>
                  </a:cubicBezTo>
                  <a:cubicBezTo>
                    <a:pt x="19176" y="62697"/>
                    <a:pt x="-1632" y="41022"/>
                    <a:pt x="102" y="34086"/>
                  </a:cubicBezTo>
                  <a:cubicBezTo>
                    <a:pt x="3570" y="20214"/>
                    <a:pt x="18309" y="3741"/>
                    <a:pt x="32181" y="273"/>
                  </a:cubicBezTo>
                  <a:cubicBezTo>
                    <a:pt x="41718" y="-2328"/>
                    <a:pt x="56457" y="14145"/>
                    <a:pt x="81600" y="29751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</p:grpSp>
      <p:sp>
        <p:nvSpPr>
          <p:cNvPr id="31764" name="视佐1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6149975" y="4664075"/>
            <a:ext cx="4906963" cy="1591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300"/>
              <a:t>引入 CRM 客户管理系统，实现客户信息的</a:t>
            </a:r>
            <a:r>
              <a:rPr lang="zh-CN" altLang="en-US" sz="1300" b="1"/>
              <a:t>集中管理、高效跟进以及个性化服务。</a:t>
            </a:r>
            <a:endParaRPr lang="zh-CN" altLang="en-US" sz="1300" b="1"/>
          </a:p>
          <a:p>
            <a:pPr>
              <a:lnSpc>
                <a:spcPct val="150000"/>
              </a:lnSpc>
            </a:pPr>
            <a:r>
              <a:rPr lang="zh-CN" altLang="en-US" sz="1300"/>
              <a:t>利用线上广告获客，通过各平台高曝光，</a:t>
            </a:r>
            <a:r>
              <a:rPr lang="zh-CN" altLang="en-US" sz="1300" b="1"/>
              <a:t>精准定位</a:t>
            </a:r>
            <a:r>
              <a:rPr lang="zh-CN" altLang="en-US" sz="1300"/>
              <a:t>目标客户群体。盘点门店的投产情况,定位客户成交画像，不断地优化广告投放策略。过此次变革，该店</a:t>
            </a:r>
            <a:r>
              <a:rPr lang="zh-CN" altLang="en-US" sz="1300" b="1"/>
              <a:t>连续三月业绩超 200万!</a:t>
            </a:r>
            <a:endParaRPr lang="zh-CN" altLang="en-US" sz="1300" b="1"/>
          </a:p>
        </p:txBody>
      </p:sp>
      <p:sp>
        <p:nvSpPr>
          <p:cNvPr id="31765" name="视佐6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6821488" y="4252913"/>
            <a:ext cx="21605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提供支持</a:t>
            </a:r>
            <a:endParaRPr lang="zh-CN" altLang="en-US" sz="20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73" name="任意多边形: 形状 30"/>
          <p:cNvSpPr/>
          <p:nvPr/>
        </p:nvSpPr>
        <p:spPr>
          <a:xfrm>
            <a:off x="6213475" y="4241800"/>
            <a:ext cx="419100" cy="420688"/>
          </a:xfrm>
          <a:custGeom>
            <a:avLst/>
            <a:gdLst>
              <a:gd name="connsiteX0" fmla="*/ 532686 w 2138641"/>
              <a:gd name="connsiteY0" fmla="*/ 375285 h 2132048"/>
              <a:gd name="connsiteX1" fmla="*/ 559356 w 2138641"/>
              <a:gd name="connsiteY1" fmla="*/ 220028 h 2132048"/>
              <a:gd name="connsiteX2" fmla="*/ 668893 w 2138641"/>
              <a:gd name="connsiteY2" fmla="*/ 107632 h 2132048"/>
              <a:gd name="connsiteX3" fmla="*/ 847011 w 2138641"/>
              <a:gd name="connsiteY3" fmla="*/ 150495 h 2132048"/>
              <a:gd name="connsiteX4" fmla="*/ 937498 w 2138641"/>
              <a:gd name="connsiteY4" fmla="*/ 0 h 2132048"/>
              <a:gd name="connsiteX5" fmla="*/ 1196578 w 2138641"/>
              <a:gd name="connsiteY5" fmla="*/ 0 h 2132048"/>
              <a:gd name="connsiteX6" fmla="*/ 1288018 w 2138641"/>
              <a:gd name="connsiteY6" fmla="*/ 151447 h 2132048"/>
              <a:gd name="connsiteX7" fmla="*/ 1463278 w 2138641"/>
              <a:gd name="connsiteY7" fmla="*/ 108585 h 2132048"/>
              <a:gd name="connsiteX8" fmla="*/ 1630918 w 2138641"/>
              <a:gd name="connsiteY8" fmla="*/ 279082 h 2132048"/>
              <a:gd name="connsiteX9" fmla="*/ 1629966 w 2138641"/>
              <a:gd name="connsiteY9" fmla="*/ 317182 h 2132048"/>
              <a:gd name="connsiteX10" fmla="*/ 1609011 w 2138641"/>
              <a:gd name="connsiteY10" fmla="*/ 373380 h 2132048"/>
              <a:gd name="connsiteX11" fmla="*/ 1852851 w 2138641"/>
              <a:gd name="connsiteY11" fmla="*/ 581025 h 2132048"/>
              <a:gd name="connsiteX12" fmla="*/ 1740456 w 2138641"/>
              <a:gd name="connsiteY12" fmla="*/ 893445 h 2132048"/>
              <a:gd name="connsiteX13" fmla="*/ 1939528 w 2138641"/>
              <a:gd name="connsiteY13" fmla="*/ 947738 h 2132048"/>
              <a:gd name="connsiteX14" fmla="*/ 1994773 w 2138641"/>
              <a:gd name="connsiteY14" fmla="*/ 923925 h 2132048"/>
              <a:gd name="connsiteX15" fmla="*/ 2133838 w 2138641"/>
              <a:gd name="connsiteY15" fmla="*/ 898207 h 2132048"/>
              <a:gd name="connsiteX16" fmla="*/ 2133838 w 2138641"/>
              <a:gd name="connsiteY16" fmla="*/ 1239202 h 2132048"/>
              <a:gd name="connsiteX17" fmla="*/ 2125266 w 2138641"/>
              <a:gd name="connsiteY17" fmla="*/ 1392555 h 2132048"/>
              <a:gd name="connsiteX18" fmla="*/ 1995726 w 2138641"/>
              <a:gd name="connsiteY18" fmla="*/ 1464945 h 2132048"/>
              <a:gd name="connsiteX19" fmla="*/ 1557576 w 2138641"/>
              <a:gd name="connsiteY19" fmla="*/ 1684020 h 2132048"/>
              <a:gd name="connsiteX20" fmla="*/ 1510903 w 2138641"/>
              <a:gd name="connsiteY20" fmla="*/ 1741170 h 2132048"/>
              <a:gd name="connsiteX21" fmla="*/ 1506141 w 2138641"/>
              <a:gd name="connsiteY21" fmla="*/ 1754505 h 2132048"/>
              <a:gd name="connsiteX22" fmla="*/ 1413748 w 2138641"/>
              <a:gd name="connsiteY22" fmla="*/ 1832610 h 2132048"/>
              <a:gd name="connsiteX23" fmla="*/ 1335643 w 2138641"/>
              <a:gd name="connsiteY23" fmla="*/ 1922145 h 2132048"/>
              <a:gd name="connsiteX24" fmla="*/ 1303258 w 2138641"/>
              <a:gd name="connsiteY24" fmla="*/ 1953577 h 2132048"/>
              <a:gd name="connsiteX25" fmla="*/ 1299448 w 2138641"/>
              <a:gd name="connsiteY25" fmla="*/ 1962150 h 2132048"/>
              <a:gd name="connsiteX26" fmla="*/ 1208961 w 2138641"/>
              <a:gd name="connsiteY26" fmla="*/ 2036445 h 2132048"/>
              <a:gd name="connsiteX27" fmla="*/ 1137523 w 2138641"/>
              <a:gd name="connsiteY27" fmla="*/ 2124075 h 2132048"/>
              <a:gd name="connsiteX28" fmla="*/ 1021318 w 2138641"/>
              <a:gd name="connsiteY28" fmla="*/ 2105025 h 2132048"/>
              <a:gd name="connsiteX29" fmla="*/ 964168 w 2138641"/>
              <a:gd name="connsiteY29" fmla="*/ 2093595 h 2132048"/>
              <a:gd name="connsiteX30" fmla="*/ 829866 w 2138641"/>
              <a:gd name="connsiteY30" fmla="*/ 2022157 h 2132048"/>
              <a:gd name="connsiteX31" fmla="*/ 798433 w 2138641"/>
              <a:gd name="connsiteY31" fmla="*/ 1988820 h 2132048"/>
              <a:gd name="connsiteX32" fmla="*/ 789861 w 2138641"/>
              <a:gd name="connsiteY32" fmla="*/ 1985963 h 2132048"/>
              <a:gd name="connsiteX33" fmla="*/ 715566 w 2138641"/>
              <a:gd name="connsiteY33" fmla="*/ 1894523 h 2132048"/>
              <a:gd name="connsiteX34" fmla="*/ 625078 w 2138641"/>
              <a:gd name="connsiteY34" fmla="*/ 1817370 h 2132048"/>
              <a:gd name="connsiteX35" fmla="*/ 589836 w 2138641"/>
              <a:gd name="connsiteY35" fmla="*/ 1781175 h 2132048"/>
              <a:gd name="connsiteX36" fmla="*/ 532686 w 2138641"/>
              <a:gd name="connsiteY36" fmla="*/ 1733550 h 2132048"/>
              <a:gd name="connsiteX37" fmla="*/ 421243 w 2138641"/>
              <a:gd name="connsiteY37" fmla="*/ 1627823 h 2132048"/>
              <a:gd name="connsiteX38" fmla="*/ 421243 w 2138641"/>
              <a:gd name="connsiteY38" fmla="*/ 1641157 h 2132048"/>
              <a:gd name="connsiteX39" fmla="*/ 327898 w 2138641"/>
              <a:gd name="connsiteY39" fmla="*/ 1644968 h 2132048"/>
              <a:gd name="connsiteX40" fmla="*/ 25956 w 2138641"/>
              <a:gd name="connsiteY40" fmla="*/ 1544955 h 2132048"/>
              <a:gd name="connsiteX41" fmla="*/ 1191 w 2138641"/>
              <a:gd name="connsiteY41" fmla="*/ 1513523 h 2132048"/>
              <a:gd name="connsiteX42" fmla="*/ 238 w 2138641"/>
              <a:gd name="connsiteY42" fmla="*/ 827723 h 2132048"/>
              <a:gd name="connsiteX43" fmla="*/ 156448 w 2138641"/>
              <a:gd name="connsiteY43" fmla="*/ 848677 h 2132048"/>
              <a:gd name="connsiteX44" fmla="*/ 217408 w 2138641"/>
              <a:gd name="connsiteY44" fmla="*/ 885825 h 2132048"/>
              <a:gd name="connsiteX45" fmla="*/ 382191 w 2138641"/>
              <a:gd name="connsiteY45" fmla="*/ 894398 h 2132048"/>
              <a:gd name="connsiteX46" fmla="*/ 276463 w 2138641"/>
              <a:gd name="connsiteY46" fmla="*/ 697230 h 2132048"/>
              <a:gd name="connsiteX47" fmla="*/ 320278 w 2138641"/>
              <a:gd name="connsiteY47" fmla="*/ 478155 h 2132048"/>
              <a:gd name="connsiteX48" fmla="*/ 532686 w 2138641"/>
              <a:gd name="connsiteY48" fmla="*/ 375285 h 2132048"/>
              <a:gd name="connsiteX49" fmla="*/ 2065258 w 2138641"/>
              <a:gd name="connsiteY49" fmla="*/ 968693 h 2132048"/>
              <a:gd name="connsiteX50" fmla="*/ 2017633 w 2138641"/>
              <a:gd name="connsiteY50" fmla="*/ 990600 h 2132048"/>
              <a:gd name="connsiteX51" fmla="*/ 1463278 w 2138641"/>
              <a:gd name="connsiteY51" fmla="*/ 1283970 h 2132048"/>
              <a:gd name="connsiteX52" fmla="*/ 1340406 w 2138641"/>
              <a:gd name="connsiteY52" fmla="*/ 1296352 h 2132048"/>
              <a:gd name="connsiteX53" fmla="*/ 1152763 w 2138641"/>
              <a:gd name="connsiteY53" fmla="*/ 1244918 h 2132048"/>
              <a:gd name="connsiteX54" fmla="*/ 1060371 w 2138641"/>
              <a:gd name="connsiteY54" fmla="*/ 1248727 h 2132048"/>
              <a:gd name="connsiteX55" fmla="*/ 855583 w 2138641"/>
              <a:gd name="connsiteY55" fmla="*/ 1348740 h 2132048"/>
              <a:gd name="connsiteX56" fmla="*/ 835581 w 2138641"/>
              <a:gd name="connsiteY56" fmla="*/ 1422082 h 2132048"/>
              <a:gd name="connsiteX57" fmla="*/ 901303 w 2138641"/>
              <a:gd name="connsiteY57" fmla="*/ 1434465 h 2132048"/>
              <a:gd name="connsiteX58" fmla="*/ 999411 w 2138641"/>
              <a:gd name="connsiteY58" fmla="*/ 1376363 h 2132048"/>
              <a:gd name="connsiteX59" fmla="*/ 1212771 w 2138641"/>
              <a:gd name="connsiteY59" fmla="*/ 1398270 h 2132048"/>
              <a:gd name="connsiteX60" fmla="*/ 1456611 w 2138641"/>
              <a:gd name="connsiteY60" fmla="*/ 1618298 h 2132048"/>
              <a:gd name="connsiteX61" fmla="*/ 1514713 w 2138641"/>
              <a:gd name="connsiteY61" fmla="*/ 1630680 h 2132048"/>
              <a:gd name="connsiteX62" fmla="*/ 2036683 w 2138641"/>
              <a:gd name="connsiteY62" fmla="*/ 1367790 h 2132048"/>
              <a:gd name="connsiteX63" fmla="*/ 2064306 w 2138641"/>
              <a:gd name="connsiteY63" fmla="*/ 1335405 h 2132048"/>
              <a:gd name="connsiteX64" fmla="*/ 2065258 w 2138641"/>
              <a:gd name="connsiteY64" fmla="*/ 968693 h 2132048"/>
              <a:gd name="connsiteX65" fmla="*/ 1192768 w 2138641"/>
              <a:gd name="connsiteY65" fmla="*/ 1588770 h 2132048"/>
              <a:gd name="connsiteX66" fmla="*/ 1368028 w 2138641"/>
              <a:gd name="connsiteY66" fmla="*/ 1734502 h 2132048"/>
              <a:gd name="connsiteX67" fmla="*/ 1435656 w 2138641"/>
              <a:gd name="connsiteY67" fmla="*/ 1737360 h 2132048"/>
              <a:gd name="connsiteX68" fmla="*/ 1421368 w 2138641"/>
              <a:gd name="connsiteY68" fmla="*/ 1677352 h 2132048"/>
              <a:gd name="connsiteX69" fmla="*/ 1152763 w 2138641"/>
              <a:gd name="connsiteY69" fmla="*/ 1435418 h 2132048"/>
              <a:gd name="connsiteX70" fmla="*/ 1045131 w 2138641"/>
              <a:gd name="connsiteY70" fmla="*/ 1426845 h 2132048"/>
              <a:gd name="connsiteX71" fmla="*/ 934641 w 2138641"/>
              <a:gd name="connsiteY71" fmla="*/ 1491615 h 2132048"/>
              <a:gd name="connsiteX72" fmla="*/ 844153 w 2138641"/>
              <a:gd name="connsiteY72" fmla="*/ 1505902 h 2132048"/>
              <a:gd name="connsiteX73" fmla="*/ 759381 w 2138641"/>
              <a:gd name="connsiteY73" fmla="*/ 1409700 h 2132048"/>
              <a:gd name="connsiteX74" fmla="*/ 816531 w 2138641"/>
              <a:gd name="connsiteY74" fmla="*/ 1289685 h 2132048"/>
              <a:gd name="connsiteX75" fmla="*/ 987028 w 2138641"/>
              <a:gd name="connsiteY75" fmla="*/ 1201102 h 2132048"/>
              <a:gd name="connsiteX76" fmla="*/ 761286 w 2138641"/>
              <a:gd name="connsiteY76" fmla="*/ 1175385 h 2132048"/>
              <a:gd name="connsiteX77" fmla="*/ 561261 w 2138641"/>
              <a:gd name="connsiteY77" fmla="*/ 1218248 h 2132048"/>
              <a:gd name="connsiteX78" fmla="*/ 512683 w 2138641"/>
              <a:gd name="connsiteY78" fmla="*/ 1265873 h 2132048"/>
              <a:gd name="connsiteX79" fmla="*/ 459343 w 2138641"/>
              <a:gd name="connsiteY79" fmla="*/ 1453515 h 2132048"/>
              <a:gd name="connsiteX80" fmla="*/ 532686 w 2138641"/>
              <a:gd name="connsiteY80" fmla="*/ 1609725 h 2132048"/>
              <a:gd name="connsiteX81" fmla="*/ 546021 w 2138641"/>
              <a:gd name="connsiteY81" fmla="*/ 1611630 h 2132048"/>
              <a:gd name="connsiteX82" fmla="*/ 606028 w 2138641"/>
              <a:gd name="connsiteY82" fmla="*/ 1545907 h 2132048"/>
              <a:gd name="connsiteX83" fmla="*/ 786051 w 2138641"/>
              <a:gd name="connsiteY83" fmla="*/ 1588770 h 2132048"/>
              <a:gd name="connsiteX84" fmla="*/ 818436 w 2138641"/>
              <a:gd name="connsiteY84" fmla="*/ 1620202 h 2132048"/>
              <a:gd name="connsiteX85" fmla="*/ 899398 w 2138641"/>
              <a:gd name="connsiteY85" fmla="*/ 1712595 h 2132048"/>
              <a:gd name="connsiteX86" fmla="*/ 990838 w 2138641"/>
              <a:gd name="connsiteY86" fmla="*/ 1792605 h 2132048"/>
              <a:gd name="connsiteX87" fmla="*/ 1027033 w 2138641"/>
              <a:gd name="connsiteY87" fmla="*/ 1827848 h 2132048"/>
              <a:gd name="connsiteX88" fmla="*/ 1072753 w 2138641"/>
              <a:gd name="connsiteY88" fmla="*/ 1860232 h 2132048"/>
              <a:gd name="connsiteX89" fmla="*/ 1155621 w 2138641"/>
              <a:gd name="connsiteY89" fmla="*/ 1938338 h 2132048"/>
              <a:gd name="connsiteX90" fmla="*/ 1226106 w 2138641"/>
              <a:gd name="connsiteY90" fmla="*/ 1945957 h 2132048"/>
              <a:gd name="connsiteX91" fmla="*/ 1204198 w 2138641"/>
              <a:gd name="connsiteY91" fmla="*/ 1880235 h 2132048"/>
              <a:gd name="connsiteX92" fmla="*/ 1042273 w 2138641"/>
              <a:gd name="connsiteY92" fmla="*/ 1744980 h 2132048"/>
              <a:gd name="connsiteX93" fmla="*/ 1087041 w 2138641"/>
              <a:gd name="connsiteY93" fmla="*/ 1693545 h 2132048"/>
              <a:gd name="connsiteX94" fmla="*/ 1255633 w 2138641"/>
              <a:gd name="connsiteY94" fmla="*/ 1833563 h 2132048"/>
              <a:gd name="connsiteX95" fmla="*/ 1329928 w 2138641"/>
              <a:gd name="connsiteY95" fmla="*/ 1841182 h 2132048"/>
              <a:gd name="connsiteX96" fmla="*/ 1305163 w 2138641"/>
              <a:gd name="connsiteY96" fmla="*/ 1776413 h 2132048"/>
              <a:gd name="connsiteX97" fmla="*/ 1145143 w 2138641"/>
              <a:gd name="connsiteY97" fmla="*/ 1642110 h 2132048"/>
              <a:gd name="connsiteX98" fmla="*/ 1192768 w 2138641"/>
              <a:gd name="connsiteY98" fmla="*/ 1588770 h 2132048"/>
              <a:gd name="connsiteX99" fmla="*/ 727948 w 2138641"/>
              <a:gd name="connsiteY99" fmla="*/ 1111568 h 2132048"/>
              <a:gd name="connsiteX100" fmla="*/ 975598 w 2138641"/>
              <a:gd name="connsiteY100" fmla="*/ 1122045 h 2132048"/>
              <a:gd name="connsiteX101" fmla="*/ 1359456 w 2138641"/>
              <a:gd name="connsiteY101" fmla="*/ 1229677 h 2132048"/>
              <a:gd name="connsiteX102" fmla="*/ 1406128 w 2138641"/>
              <a:gd name="connsiteY102" fmla="*/ 1236345 h 2132048"/>
              <a:gd name="connsiteX103" fmla="*/ 1410891 w 2138641"/>
              <a:gd name="connsiteY103" fmla="*/ 1214438 h 2132048"/>
              <a:gd name="connsiteX104" fmla="*/ 1410891 w 2138641"/>
              <a:gd name="connsiteY104" fmla="*/ 1109663 h 2132048"/>
              <a:gd name="connsiteX105" fmla="*/ 1324213 w 2138641"/>
              <a:gd name="connsiteY105" fmla="*/ 1000125 h 2132048"/>
              <a:gd name="connsiteX106" fmla="*/ 1176576 w 2138641"/>
              <a:gd name="connsiteY106" fmla="*/ 962977 h 2132048"/>
              <a:gd name="connsiteX107" fmla="*/ 1137523 w 2138641"/>
              <a:gd name="connsiteY107" fmla="*/ 938213 h 2132048"/>
              <a:gd name="connsiteX108" fmla="*/ 1148953 w 2138641"/>
              <a:gd name="connsiteY108" fmla="*/ 841057 h 2132048"/>
              <a:gd name="connsiteX109" fmla="*/ 1237536 w 2138641"/>
              <a:gd name="connsiteY109" fmla="*/ 610553 h 2132048"/>
              <a:gd name="connsiteX110" fmla="*/ 1127046 w 2138641"/>
              <a:gd name="connsiteY110" fmla="*/ 457200 h 2132048"/>
              <a:gd name="connsiteX111" fmla="*/ 949881 w 2138641"/>
              <a:gd name="connsiteY111" fmla="*/ 490538 h 2132048"/>
              <a:gd name="connsiteX112" fmla="*/ 956548 w 2138641"/>
              <a:gd name="connsiteY112" fmla="*/ 813435 h 2132048"/>
              <a:gd name="connsiteX113" fmla="*/ 1000363 w 2138641"/>
              <a:gd name="connsiteY113" fmla="*/ 913448 h 2132048"/>
              <a:gd name="connsiteX114" fmla="*/ 959406 w 2138641"/>
              <a:gd name="connsiteY114" fmla="*/ 963930 h 2132048"/>
              <a:gd name="connsiteX115" fmla="*/ 807006 w 2138641"/>
              <a:gd name="connsiteY115" fmla="*/ 1001077 h 2132048"/>
              <a:gd name="connsiteX116" fmla="*/ 727948 w 2138641"/>
              <a:gd name="connsiteY116" fmla="*/ 1111568 h 2132048"/>
              <a:gd name="connsiteX117" fmla="*/ 1489948 w 2138641"/>
              <a:gd name="connsiteY117" fmla="*/ 1190625 h 2132048"/>
              <a:gd name="connsiteX118" fmla="*/ 1856661 w 2138641"/>
              <a:gd name="connsiteY118" fmla="*/ 997268 h 2132048"/>
              <a:gd name="connsiteX119" fmla="*/ 1730931 w 2138641"/>
              <a:gd name="connsiteY119" fmla="*/ 964882 h 2132048"/>
              <a:gd name="connsiteX120" fmla="*/ 1689021 w 2138641"/>
              <a:gd name="connsiteY120" fmla="*/ 938213 h 2132048"/>
              <a:gd name="connsiteX121" fmla="*/ 1700451 w 2138641"/>
              <a:gd name="connsiteY121" fmla="*/ 841057 h 2132048"/>
              <a:gd name="connsiteX122" fmla="*/ 1789033 w 2138641"/>
              <a:gd name="connsiteY122" fmla="*/ 615315 h 2132048"/>
              <a:gd name="connsiteX123" fmla="*/ 1658541 w 2138641"/>
              <a:gd name="connsiteY123" fmla="*/ 451485 h 2132048"/>
              <a:gd name="connsiteX124" fmla="*/ 1475661 w 2138641"/>
              <a:gd name="connsiteY124" fmla="*/ 521018 h 2132048"/>
              <a:gd name="connsiteX125" fmla="*/ 1525191 w 2138641"/>
              <a:gd name="connsiteY125" fmla="*/ 830580 h 2132048"/>
              <a:gd name="connsiteX126" fmla="*/ 1548051 w 2138641"/>
              <a:gd name="connsiteY126" fmla="*/ 872490 h 2132048"/>
              <a:gd name="connsiteX127" fmla="*/ 1475661 w 2138641"/>
              <a:gd name="connsiteY127" fmla="*/ 971550 h 2132048"/>
              <a:gd name="connsiteX128" fmla="*/ 1450896 w 2138641"/>
              <a:gd name="connsiteY128" fmla="*/ 979170 h 2132048"/>
              <a:gd name="connsiteX129" fmla="*/ 1489948 w 2138641"/>
              <a:gd name="connsiteY129" fmla="*/ 1190625 h 2132048"/>
              <a:gd name="connsiteX130" fmla="*/ 689848 w 2138641"/>
              <a:gd name="connsiteY130" fmla="*/ 980123 h 2132048"/>
              <a:gd name="connsiteX131" fmla="*/ 629841 w 2138641"/>
              <a:gd name="connsiteY131" fmla="*/ 963930 h 2132048"/>
              <a:gd name="connsiteX132" fmla="*/ 588883 w 2138641"/>
              <a:gd name="connsiteY132" fmla="*/ 936307 h 2132048"/>
              <a:gd name="connsiteX133" fmla="*/ 601266 w 2138641"/>
              <a:gd name="connsiteY133" fmla="*/ 839152 h 2132048"/>
              <a:gd name="connsiteX134" fmla="*/ 686038 w 2138641"/>
              <a:gd name="connsiteY134" fmla="*/ 602932 h 2132048"/>
              <a:gd name="connsiteX135" fmla="*/ 573643 w 2138641"/>
              <a:gd name="connsiteY135" fmla="*/ 456247 h 2132048"/>
              <a:gd name="connsiteX136" fmla="*/ 397431 w 2138641"/>
              <a:gd name="connsiteY136" fmla="*/ 493395 h 2132048"/>
              <a:gd name="connsiteX137" fmla="*/ 418386 w 2138641"/>
              <a:gd name="connsiteY137" fmla="*/ 826770 h 2132048"/>
              <a:gd name="connsiteX138" fmla="*/ 447913 w 2138641"/>
              <a:gd name="connsiteY138" fmla="*/ 873443 h 2132048"/>
              <a:gd name="connsiteX139" fmla="*/ 376476 w 2138641"/>
              <a:gd name="connsiteY139" fmla="*/ 971550 h 2132048"/>
              <a:gd name="connsiteX140" fmla="*/ 478393 w 2138641"/>
              <a:gd name="connsiteY140" fmla="*/ 1035368 h 2132048"/>
              <a:gd name="connsiteX141" fmla="*/ 548878 w 2138641"/>
              <a:gd name="connsiteY141" fmla="*/ 1151573 h 2132048"/>
              <a:gd name="connsiteX142" fmla="*/ 645081 w 2138641"/>
              <a:gd name="connsiteY142" fmla="*/ 1129665 h 2132048"/>
              <a:gd name="connsiteX143" fmla="*/ 689848 w 2138641"/>
              <a:gd name="connsiteY143" fmla="*/ 980123 h 2132048"/>
              <a:gd name="connsiteX144" fmla="*/ 655558 w 2138641"/>
              <a:gd name="connsiteY144" fmla="*/ 895350 h 2132048"/>
              <a:gd name="connsiteX145" fmla="*/ 927021 w 2138641"/>
              <a:gd name="connsiteY145" fmla="*/ 895350 h 2132048"/>
              <a:gd name="connsiteX146" fmla="*/ 923211 w 2138641"/>
              <a:gd name="connsiteY146" fmla="*/ 881063 h 2132048"/>
              <a:gd name="connsiteX147" fmla="*/ 827961 w 2138641"/>
              <a:gd name="connsiteY147" fmla="*/ 601980 h 2132048"/>
              <a:gd name="connsiteX148" fmla="*/ 957501 w 2138641"/>
              <a:gd name="connsiteY148" fmla="*/ 404813 h 2132048"/>
              <a:gd name="connsiteX149" fmla="*/ 1193721 w 2138641"/>
              <a:gd name="connsiteY149" fmla="*/ 413385 h 2132048"/>
              <a:gd name="connsiteX150" fmla="*/ 1235631 w 2138641"/>
              <a:gd name="connsiteY150" fmla="*/ 858202 h 2132048"/>
              <a:gd name="connsiteX151" fmla="*/ 1202293 w 2138641"/>
              <a:gd name="connsiteY151" fmla="*/ 893445 h 2132048"/>
              <a:gd name="connsiteX152" fmla="*/ 1478518 w 2138641"/>
              <a:gd name="connsiteY152" fmla="*/ 895350 h 2132048"/>
              <a:gd name="connsiteX153" fmla="*/ 1475661 w 2138641"/>
              <a:gd name="connsiteY153" fmla="*/ 882968 h 2132048"/>
              <a:gd name="connsiteX154" fmla="*/ 1395651 w 2138641"/>
              <a:gd name="connsiteY154" fmla="*/ 525780 h 2132048"/>
              <a:gd name="connsiteX155" fmla="*/ 1388031 w 2138641"/>
              <a:gd name="connsiteY155" fmla="*/ 487680 h 2132048"/>
              <a:gd name="connsiteX156" fmla="*/ 747951 w 2138641"/>
              <a:gd name="connsiteY156" fmla="*/ 488632 h 2132048"/>
              <a:gd name="connsiteX157" fmla="*/ 742236 w 2138641"/>
              <a:gd name="connsiteY157" fmla="*/ 536257 h 2132048"/>
              <a:gd name="connsiteX158" fmla="*/ 662226 w 2138641"/>
              <a:gd name="connsiteY158" fmla="*/ 880110 h 2132048"/>
              <a:gd name="connsiteX159" fmla="*/ 655558 w 2138641"/>
              <a:gd name="connsiteY159" fmla="*/ 895350 h 2132048"/>
              <a:gd name="connsiteX160" fmla="*/ 1452801 w 2138641"/>
              <a:gd name="connsiteY160" fmla="*/ 186690 h 2132048"/>
              <a:gd name="connsiteX161" fmla="*/ 1261348 w 2138641"/>
              <a:gd name="connsiteY161" fmla="*/ 214313 h 2132048"/>
              <a:gd name="connsiteX162" fmla="*/ 1142286 w 2138641"/>
              <a:gd name="connsiteY162" fmla="*/ 77153 h 2132048"/>
              <a:gd name="connsiteX163" fmla="*/ 1136571 w 2138641"/>
              <a:gd name="connsiteY163" fmla="*/ 68580 h 2132048"/>
              <a:gd name="connsiteX164" fmla="*/ 990838 w 2138641"/>
              <a:gd name="connsiteY164" fmla="*/ 68580 h 2132048"/>
              <a:gd name="connsiteX165" fmla="*/ 880348 w 2138641"/>
              <a:gd name="connsiteY165" fmla="*/ 211455 h 2132048"/>
              <a:gd name="connsiteX166" fmla="*/ 683181 w 2138641"/>
              <a:gd name="connsiteY166" fmla="*/ 189547 h 2132048"/>
              <a:gd name="connsiteX167" fmla="*/ 594598 w 2138641"/>
              <a:gd name="connsiteY167" fmla="*/ 285750 h 2132048"/>
              <a:gd name="connsiteX168" fmla="*/ 586026 w 2138641"/>
              <a:gd name="connsiteY168" fmla="*/ 334328 h 2132048"/>
              <a:gd name="connsiteX169" fmla="*/ 689848 w 2138641"/>
              <a:gd name="connsiteY169" fmla="*/ 446722 h 2132048"/>
              <a:gd name="connsiteX170" fmla="*/ 1065133 w 2138641"/>
              <a:gd name="connsiteY170" fmla="*/ 240030 h 2132048"/>
              <a:gd name="connsiteX171" fmla="*/ 1446133 w 2138641"/>
              <a:gd name="connsiteY171" fmla="*/ 445770 h 2132048"/>
              <a:gd name="connsiteX172" fmla="*/ 1490901 w 2138641"/>
              <a:gd name="connsiteY172" fmla="*/ 413385 h 2132048"/>
              <a:gd name="connsiteX173" fmla="*/ 1510903 w 2138641"/>
              <a:gd name="connsiteY173" fmla="*/ 253365 h 2132048"/>
              <a:gd name="connsiteX174" fmla="*/ 1452801 w 2138641"/>
              <a:gd name="connsiteY174" fmla="*/ 186690 h 2132048"/>
              <a:gd name="connsiteX175" fmla="*/ 216456 w 2138641"/>
              <a:gd name="connsiteY175" fmla="*/ 1535430 h 2132048"/>
              <a:gd name="connsiteX176" fmla="*/ 341233 w 2138641"/>
              <a:gd name="connsiteY176" fmla="*/ 1036320 h 2132048"/>
              <a:gd name="connsiteX177" fmla="*/ 68818 w 2138641"/>
              <a:gd name="connsiteY177" fmla="*/ 881063 h 2132048"/>
              <a:gd name="connsiteX178" fmla="*/ 69771 w 2138641"/>
              <a:gd name="connsiteY178" fmla="*/ 1458277 h 2132048"/>
              <a:gd name="connsiteX179" fmla="*/ 87868 w 2138641"/>
              <a:gd name="connsiteY179" fmla="*/ 1490663 h 2132048"/>
              <a:gd name="connsiteX180" fmla="*/ 216456 w 2138641"/>
              <a:gd name="connsiteY180" fmla="*/ 1535430 h 2132048"/>
              <a:gd name="connsiteX181" fmla="*/ 350758 w 2138641"/>
              <a:gd name="connsiteY181" fmla="*/ 1579245 h 2132048"/>
              <a:gd name="connsiteX182" fmla="*/ 363141 w 2138641"/>
              <a:gd name="connsiteY182" fmla="*/ 1543050 h 2132048"/>
              <a:gd name="connsiteX183" fmla="*/ 465058 w 2138641"/>
              <a:gd name="connsiteY183" fmla="*/ 1187768 h 2132048"/>
              <a:gd name="connsiteX184" fmla="*/ 401241 w 2138641"/>
              <a:gd name="connsiteY184" fmla="*/ 1082040 h 2132048"/>
              <a:gd name="connsiteX185" fmla="*/ 283131 w 2138641"/>
              <a:gd name="connsiteY185" fmla="*/ 1556385 h 2132048"/>
              <a:gd name="connsiteX186" fmla="*/ 307896 w 2138641"/>
              <a:gd name="connsiteY186" fmla="*/ 1567815 h 2132048"/>
              <a:gd name="connsiteX187" fmla="*/ 350758 w 2138641"/>
              <a:gd name="connsiteY187" fmla="*/ 1579245 h 2132048"/>
              <a:gd name="connsiteX188" fmla="*/ 927021 w 2138641"/>
              <a:gd name="connsiteY188" fmla="*/ 1824990 h 2132048"/>
              <a:gd name="connsiteX189" fmla="*/ 869871 w 2138641"/>
              <a:gd name="connsiteY189" fmla="*/ 1796415 h 2132048"/>
              <a:gd name="connsiteX190" fmla="*/ 800338 w 2138641"/>
              <a:gd name="connsiteY190" fmla="*/ 1865948 h 2132048"/>
              <a:gd name="connsiteX191" fmla="*/ 828913 w 2138641"/>
              <a:gd name="connsiteY191" fmla="*/ 1923098 h 2132048"/>
              <a:gd name="connsiteX192" fmla="*/ 927021 w 2138641"/>
              <a:gd name="connsiteY192" fmla="*/ 1824990 h 2132048"/>
              <a:gd name="connsiteX193" fmla="*/ 1029891 w 2138641"/>
              <a:gd name="connsiteY193" fmla="*/ 1926907 h 2132048"/>
              <a:gd name="connsiteX194" fmla="*/ 970836 w 2138641"/>
              <a:gd name="connsiteY194" fmla="*/ 1900238 h 2132048"/>
              <a:gd name="connsiteX195" fmla="*/ 904161 w 2138641"/>
              <a:gd name="connsiteY195" fmla="*/ 1967865 h 2132048"/>
              <a:gd name="connsiteX196" fmla="*/ 931783 w 2138641"/>
              <a:gd name="connsiteY196" fmla="*/ 2026920 h 2132048"/>
              <a:gd name="connsiteX197" fmla="*/ 1029891 w 2138641"/>
              <a:gd name="connsiteY197" fmla="*/ 1926907 h 2132048"/>
              <a:gd name="connsiteX198" fmla="*/ 775573 w 2138641"/>
              <a:gd name="connsiteY198" fmla="*/ 1684973 h 2132048"/>
              <a:gd name="connsiteX199" fmla="*/ 700326 w 2138641"/>
              <a:gd name="connsiteY199" fmla="*/ 1760220 h 2132048"/>
              <a:gd name="connsiteX200" fmla="*/ 701278 w 2138641"/>
              <a:gd name="connsiteY200" fmla="*/ 1804988 h 2132048"/>
              <a:gd name="connsiteX201" fmla="*/ 749856 w 2138641"/>
              <a:gd name="connsiteY201" fmla="*/ 1811655 h 2132048"/>
              <a:gd name="connsiteX202" fmla="*/ 819388 w 2138641"/>
              <a:gd name="connsiteY202" fmla="*/ 1742123 h 2132048"/>
              <a:gd name="connsiteX203" fmla="*/ 775573 w 2138641"/>
              <a:gd name="connsiteY203" fmla="*/ 1684973 h 2132048"/>
              <a:gd name="connsiteX204" fmla="*/ 722233 w 2138641"/>
              <a:gd name="connsiteY204" fmla="*/ 1618298 h 2132048"/>
              <a:gd name="connsiteX205" fmla="*/ 667941 w 2138641"/>
              <a:gd name="connsiteY205" fmla="*/ 1586865 h 2132048"/>
              <a:gd name="connsiteX206" fmla="*/ 593646 w 2138641"/>
              <a:gd name="connsiteY206" fmla="*/ 1659255 h 2132048"/>
              <a:gd name="connsiteX207" fmla="*/ 621268 w 2138641"/>
              <a:gd name="connsiteY207" fmla="*/ 1715452 h 2132048"/>
              <a:gd name="connsiteX208" fmla="*/ 722233 w 2138641"/>
              <a:gd name="connsiteY208" fmla="*/ 1618298 h 2132048"/>
              <a:gd name="connsiteX209" fmla="*/ 1093708 w 2138641"/>
              <a:gd name="connsiteY209" fmla="*/ 1975485 h 2132048"/>
              <a:gd name="connsiteX210" fmla="*/ 1047988 w 2138641"/>
              <a:gd name="connsiteY210" fmla="*/ 2031682 h 2132048"/>
              <a:gd name="connsiteX211" fmla="*/ 1126093 w 2138641"/>
              <a:gd name="connsiteY211" fmla="*/ 2046923 h 2132048"/>
              <a:gd name="connsiteX212" fmla="*/ 1093708 w 2138641"/>
              <a:gd name="connsiteY212" fmla="*/ 1975485 h 213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2138641" h="2132048">
                <a:moveTo>
                  <a:pt x="532686" y="375285"/>
                </a:moveTo>
                <a:cubicBezTo>
                  <a:pt x="470773" y="303847"/>
                  <a:pt x="511731" y="261938"/>
                  <a:pt x="559356" y="220028"/>
                </a:cubicBezTo>
                <a:cubicBezTo>
                  <a:pt x="598408" y="185738"/>
                  <a:pt x="632698" y="145732"/>
                  <a:pt x="668893" y="107632"/>
                </a:cubicBezTo>
                <a:cubicBezTo>
                  <a:pt x="726996" y="135255"/>
                  <a:pt x="766048" y="184785"/>
                  <a:pt x="847011" y="150495"/>
                </a:cubicBezTo>
                <a:cubicBezTo>
                  <a:pt x="927021" y="117157"/>
                  <a:pt x="915591" y="55245"/>
                  <a:pt x="937498" y="0"/>
                </a:cubicBezTo>
                <a:cubicBezTo>
                  <a:pt x="1022271" y="0"/>
                  <a:pt x="1107996" y="0"/>
                  <a:pt x="1196578" y="0"/>
                </a:cubicBezTo>
                <a:cubicBezTo>
                  <a:pt x="1218486" y="54293"/>
                  <a:pt x="1208961" y="117157"/>
                  <a:pt x="1288018" y="151447"/>
                </a:cubicBezTo>
                <a:cubicBezTo>
                  <a:pt x="1368028" y="185738"/>
                  <a:pt x="1404223" y="134303"/>
                  <a:pt x="1463278" y="108585"/>
                </a:cubicBezTo>
                <a:cubicBezTo>
                  <a:pt x="1518523" y="164782"/>
                  <a:pt x="1576626" y="220980"/>
                  <a:pt x="1630918" y="279082"/>
                </a:cubicBezTo>
                <a:cubicBezTo>
                  <a:pt x="1637586" y="285750"/>
                  <a:pt x="1633776" y="304800"/>
                  <a:pt x="1629966" y="317182"/>
                </a:cubicBezTo>
                <a:cubicBezTo>
                  <a:pt x="1625203" y="335280"/>
                  <a:pt x="1616631" y="352425"/>
                  <a:pt x="1609011" y="373380"/>
                </a:cubicBezTo>
                <a:cubicBezTo>
                  <a:pt x="1743313" y="383857"/>
                  <a:pt x="1830943" y="452438"/>
                  <a:pt x="1852851" y="581025"/>
                </a:cubicBezTo>
                <a:cubicBezTo>
                  <a:pt x="1872853" y="697230"/>
                  <a:pt x="1862376" y="810577"/>
                  <a:pt x="1740456" y="893445"/>
                </a:cubicBezTo>
                <a:cubicBezTo>
                  <a:pt x="1815703" y="914400"/>
                  <a:pt x="1876663" y="934402"/>
                  <a:pt x="1939528" y="947738"/>
                </a:cubicBezTo>
                <a:cubicBezTo>
                  <a:pt x="1955721" y="951548"/>
                  <a:pt x="1977628" y="934402"/>
                  <a:pt x="1994773" y="923925"/>
                </a:cubicBezTo>
                <a:cubicBezTo>
                  <a:pt x="2036683" y="899160"/>
                  <a:pt x="2079546" y="882968"/>
                  <a:pt x="2133838" y="898207"/>
                </a:cubicBezTo>
                <a:cubicBezTo>
                  <a:pt x="2133838" y="1011555"/>
                  <a:pt x="2133838" y="1124902"/>
                  <a:pt x="2133838" y="1239202"/>
                </a:cubicBezTo>
                <a:cubicBezTo>
                  <a:pt x="2133838" y="1291590"/>
                  <a:pt x="2149078" y="1353502"/>
                  <a:pt x="2125266" y="1392555"/>
                </a:cubicBezTo>
                <a:cubicBezTo>
                  <a:pt x="2103358" y="1429702"/>
                  <a:pt x="2040493" y="1443038"/>
                  <a:pt x="1995726" y="1464945"/>
                </a:cubicBezTo>
                <a:cubicBezTo>
                  <a:pt x="1849993" y="1538288"/>
                  <a:pt x="1704261" y="1611630"/>
                  <a:pt x="1557576" y="1684020"/>
                </a:cubicBezTo>
                <a:cubicBezTo>
                  <a:pt x="1532811" y="1696402"/>
                  <a:pt x="1508998" y="1707832"/>
                  <a:pt x="1510903" y="1741170"/>
                </a:cubicBezTo>
                <a:cubicBezTo>
                  <a:pt x="1510903" y="1745932"/>
                  <a:pt x="1508998" y="1751648"/>
                  <a:pt x="1506141" y="1754505"/>
                </a:cubicBezTo>
                <a:cubicBezTo>
                  <a:pt x="1474708" y="1780223"/>
                  <a:pt x="1431846" y="1800225"/>
                  <a:pt x="1413748" y="1832610"/>
                </a:cubicBezTo>
                <a:cubicBezTo>
                  <a:pt x="1392793" y="1869757"/>
                  <a:pt x="1378506" y="1905000"/>
                  <a:pt x="1335643" y="1922145"/>
                </a:cubicBezTo>
                <a:cubicBezTo>
                  <a:pt x="1322308" y="1927860"/>
                  <a:pt x="1313736" y="1942148"/>
                  <a:pt x="1303258" y="1953577"/>
                </a:cubicBezTo>
                <a:cubicBezTo>
                  <a:pt x="1301353" y="1955482"/>
                  <a:pt x="1301353" y="1959293"/>
                  <a:pt x="1299448" y="1962150"/>
                </a:cubicBezTo>
                <a:cubicBezTo>
                  <a:pt x="1283256" y="2005965"/>
                  <a:pt x="1233726" y="2009775"/>
                  <a:pt x="1208961" y="2036445"/>
                </a:cubicBezTo>
                <a:cubicBezTo>
                  <a:pt x="1184196" y="2063115"/>
                  <a:pt x="1178481" y="2107883"/>
                  <a:pt x="1137523" y="2124075"/>
                </a:cubicBezTo>
                <a:cubicBezTo>
                  <a:pt x="1094661" y="2140268"/>
                  <a:pt x="1058466" y="2130743"/>
                  <a:pt x="1021318" y="2105025"/>
                </a:cubicBezTo>
                <a:cubicBezTo>
                  <a:pt x="1006078" y="2094548"/>
                  <a:pt x="982266" y="2089785"/>
                  <a:pt x="964168" y="2093595"/>
                </a:cubicBezTo>
                <a:cubicBezTo>
                  <a:pt x="903208" y="2105025"/>
                  <a:pt x="854631" y="2080260"/>
                  <a:pt x="829866" y="2022157"/>
                </a:cubicBezTo>
                <a:cubicBezTo>
                  <a:pt x="824151" y="2008823"/>
                  <a:pt x="808911" y="1999298"/>
                  <a:pt x="798433" y="1988820"/>
                </a:cubicBezTo>
                <a:cubicBezTo>
                  <a:pt x="796528" y="1986915"/>
                  <a:pt x="791766" y="1987868"/>
                  <a:pt x="789861" y="1985963"/>
                </a:cubicBezTo>
                <a:cubicBezTo>
                  <a:pt x="765096" y="1954530"/>
                  <a:pt x="746998" y="1914525"/>
                  <a:pt x="715566" y="1894523"/>
                </a:cubicBezTo>
                <a:cubicBezTo>
                  <a:pt x="680323" y="1872615"/>
                  <a:pt x="642223" y="1861185"/>
                  <a:pt x="625078" y="1817370"/>
                </a:cubicBezTo>
                <a:cubicBezTo>
                  <a:pt x="619363" y="1803082"/>
                  <a:pt x="602218" y="1791652"/>
                  <a:pt x="589836" y="1781175"/>
                </a:cubicBezTo>
                <a:cubicBezTo>
                  <a:pt x="570786" y="1764982"/>
                  <a:pt x="546021" y="1753552"/>
                  <a:pt x="532686" y="1733550"/>
                </a:cubicBezTo>
                <a:cubicBezTo>
                  <a:pt x="489823" y="1666875"/>
                  <a:pt x="490776" y="1665923"/>
                  <a:pt x="421243" y="1627823"/>
                </a:cubicBezTo>
                <a:cubicBezTo>
                  <a:pt x="421243" y="1632585"/>
                  <a:pt x="421243" y="1636395"/>
                  <a:pt x="421243" y="1641157"/>
                </a:cubicBezTo>
                <a:cubicBezTo>
                  <a:pt x="389811" y="1643063"/>
                  <a:pt x="356473" y="1652588"/>
                  <a:pt x="327898" y="1644968"/>
                </a:cubicBezTo>
                <a:cubicBezTo>
                  <a:pt x="225981" y="1615440"/>
                  <a:pt x="125968" y="1580198"/>
                  <a:pt x="25956" y="1544955"/>
                </a:cubicBezTo>
                <a:cubicBezTo>
                  <a:pt x="14526" y="1541145"/>
                  <a:pt x="1191" y="1524000"/>
                  <a:pt x="1191" y="1513523"/>
                </a:cubicBezTo>
                <a:cubicBezTo>
                  <a:pt x="-714" y="1286827"/>
                  <a:pt x="238" y="1060132"/>
                  <a:pt x="238" y="827723"/>
                </a:cubicBezTo>
                <a:cubicBezTo>
                  <a:pt x="54531" y="826770"/>
                  <a:pt x="107871" y="813435"/>
                  <a:pt x="156448" y="848677"/>
                </a:cubicBezTo>
                <a:cubicBezTo>
                  <a:pt x="175498" y="862965"/>
                  <a:pt x="199311" y="870585"/>
                  <a:pt x="217408" y="885825"/>
                </a:cubicBezTo>
                <a:cubicBezTo>
                  <a:pt x="267891" y="927735"/>
                  <a:pt x="320278" y="925830"/>
                  <a:pt x="382191" y="894398"/>
                </a:cubicBezTo>
                <a:cubicBezTo>
                  <a:pt x="327898" y="839152"/>
                  <a:pt x="276463" y="781050"/>
                  <a:pt x="276463" y="697230"/>
                </a:cubicBezTo>
                <a:cubicBezTo>
                  <a:pt x="276463" y="621030"/>
                  <a:pt x="269796" y="544830"/>
                  <a:pt x="320278" y="478155"/>
                </a:cubicBezTo>
                <a:cubicBezTo>
                  <a:pt x="370761" y="410528"/>
                  <a:pt x="437436" y="377190"/>
                  <a:pt x="532686" y="375285"/>
                </a:cubicBezTo>
                <a:close/>
                <a:moveTo>
                  <a:pt x="2065258" y="968693"/>
                </a:moveTo>
                <a:cubicBezTo>
                  <a:pt x="2045256" y="978218"/>
                  <a:pt x="2030968" y="983932"/>
                  <a:pt x="2017633" y="990600"/>
                </a:cubicBezTo>
                <a:cubicBezTo>
                  <a:pt x="1832848" y="1087755"/>
                  <a:pt x="1647111" y="1184910"/>
                  <a:pt x="1463278" y="1283970"/>
                </a:cubicBezTo>
                <a:cubicBezTo>
                  <a:pt x="1422321" y="1305877"/>
                  <a:pt x="1383268" y="1309688"/>
                  <a:pt x="1340406" y="1296352"/>
                </a:cubicBezTo>
                <a:cubicBezTo>
                  <a:pt x="1278493" y="1278255"/>
                  <a:pt x="1215628" y="1258252"/>
                  <a:pt x="1152763" y="1244918"/>
                </a:cubicBezTo>
                <a:cubicBezTo>
                  <a:pt x="1123236" y="1238250"/>
                  <a:pt x="1087041" y="1237298"/>
                  <a:pt x="1060371" y="1248727"/>
                </a:cubicBezTo>
                <a:cubicBezTo>
                  <a:pt x="989886" y="1277302"/>
                  <a:pt x="923211" y="1313498"/>
                  <a:pt x="855583" y="1348740"/>
                </a:cubicBezTo>
                <a:cubicBezTo>
                  <a:pt x="824151" y="1364932"/>
                  <a:pt x="820341" y="1393507"/>
                  <a:pt x="835581" y="1422082"/>
                </a:cubicBezTo>
                <a:cubicBezTo>
                  <a:pt x="850821" y="1448752"/>
                  <a:pt x="875586" y="1449705"/>
                  <a:pt x="901303" y="1434465"/>
                </a:cubicBezTo>
                <a:cubicBezTo>
                  <a:pt x="933688" y="1415415"/>
                  <a:pt x="966073" y="1395413"/>
                  <a:pt x="999411" y="1376363"/>
                </a:cubicBezTo>
                <a:cubicBezTo>
                  <a:pt x="1087993" y="1323975"/>
                  <a:pt x="1136571" y="1329690"/>
                  <a:pt x="1212771" y="1398270"/>
                </a:cubicBezTo>
                <a:cubicBezTo>
                  <a:pt x="1293733" y="1471613"/>
                  <a:pt x="1375648" y="1544955"/>
                  <a:pt x="1456611" y="1618298"/>
                </a:cubicBezTo>
                <a:cubicBezTo>
                  <a:pt x="1473756" y="1634490"/>
                  <a:pt x="1488043" y="1644015"/>
                  <a:pt x="1514713" y="1630680"/>
                </a:cubicBezTo>
                <a:cubicBezTo>
                  <a:pt x="1688068" y="1542098"/>
                  <a:pt x="1863328" y="1456373"/>
                  <a:pt x="2036683" y="1367790"/>
                </a:cubicBezTo>
                <a:cubicBezTo>
                  <a:pt x="2049066" y="1362075"/>
                  <a:pt x="2064306" y="1346835"/>
                  <a:pt x="2064306" y="1335405"/>
                </a:cubicBezTo>
                <a:cubicBezTo>
                  <a:pt x="2066211" y="1214438"/>
                  <a:pt x="2065258" y="1094423"/>
                  <a:pt x="2065258" y="968693"/>
                </a:cubicBezTo>
                <a:close/>
                <a:moveTo>
                  <a:pt x="1192768" y="1588770"/>
                </a:moveTo>
                <a:cubicBezTo>
                  <a:pt x="1253728" y="1639252"/>
                  <a:pt x="1310878" y="1686877"/>
                  <a:pt x="1368028" y="1734502"/>
                </a:cubicBezTo>
                <a:cubicBezTo>
                  <a:pt x="1389936" y="1752600"/>
                  <a:pt x="1413748" y="1762125"/>
                  <a:pt x="1435656" y="1737360"/>
                </a:cubicBezTo>
                <a:cubicBezTo>
                  <a:pt x="1457563" y="1712595"/>
                  <a:pt x="1440418" y="1693545"/>
                  <a:pt x="1421368" y="1677352"/>
                </a:cubicBezTo>
                <a:cubicBezTo>
                  <a:pt x="1331833" y="1596390"/>
                  <a:pt x="1242298" y="1516380"/>
                  <a:pt x="1152763" y="1435418"/>
                </a:cubicBezTo>
                <a:cubicBezTo>
                  <a:pt x="1118473" y="1403985"/>
                  <a:pt x="1084183" y="1402080"/>
                  <a:pt x="1045131" y="1426845"/>
                </a:cubicBezTo>
                <a:cubicBezTo>
                  <a:pt x="1008936" y="1449705"/>
                  <a:pt x="973693" y="1474470"/>
                  <a:pt x="934641" y="1491615"/>
                </a:cubicBezTo>
                <a:cubicBezTo>
                  <a:pt x="907018" y="1503045"/>
                  <a:pt x="872728" y="1510665"/>
                  <a:pt x="844153" y="1505902"/>
                </a:cubicBezTo>
                <a:cubicBezTo>
                  <a:pt x="794623" y="1497330"/>
                  <a:pt x="766048" y="1461135"/>
                  <a:pt x="759381" y="1409700"/>
                </a:cubicBezTo>
                <a:cubicBezTo>
                  <a:pt x="752713" y="1357313"/>
                  <a:pt x="769858" y="1315402"/>
                  <a:pt x="816531" y="1289685"/>
                </a:cubicBezTo>
                <a:cubicBezTo>
                  <a:pt x="870823" y="1260157"/>
                  <a:pt x="927021" y="1232535"/>
                  <a:pt x="987028" y="1201102"/>
                </a:cubicBezTo>
                <a:cubicBezTo>
                  <a:pt x="908923" y="1168718"/>
                  <a:pt x="836533" y="1159193"/>
                  <a:pt x="761286" y="1175385"/>
                </a:cubicBezTo>
                <a:cubicBezTo>
                  <a:pt x="694611" y="1189673"/>
                  <a:pt x="627936" y="1204913"/>
                  <a:pt x="561261" y="1218248"/>
                </a:cubicBezTo>
                <a:cubicBezTo>
                  <a:pt x="532686" y="1223963"/>
                  <a:pt x="519351" y="1237298"/>
                  <a:pt x="512683" y="1265873"/>
                </a:cubicBezTo>
                <a:cubicBezTo>
                  <a:pt x="497443" y="1328738"/>
                  <a:pt x="477441" y="1390650"/>
                  <a:pt x="459343" y="1453515"/>
                </a:cubicBezTo>
                <a:cubicBezTo>
                  <a:pt x="427911" y="1562100"/>
                  <a:pt x="427911" y="1562100"/>
                  <a:pt x="532686" y="1609725"/>
                </a:cubicBezTo>
                <a:cubicBezTo>
                  <a:pt x="533638" y="1610677"/>
                  <a:pt x="535543" y="1609725"/>
                  <a:pt x="546021" y="1611630"/>
                </a:cubicBezTo>
                <a:cubicBezTo>
                  <a:pt x="563166" y="1592580"/>
                  <a:pt x="582216" y="1566863"/>
                  <a:pt x="606028" y="1545907"/>
                </a:cubicBezTo>
                <a:cubicBezTo>
                  <a:pt x="670798" y="1486852"/>
                  <a:pt x="752713" y="1507807"/>
                  <a:pt x="786051" y="1588770"/>
                </a:cubicBezTo>
                <a:cubicBezTo>
                  <a:pt x="791766" y="1601152"/>
                  <a:pt x="805101" y="1614488"/>
                  <a:pt x="818436" y="1620202"/>
                </a:cubicBezTo>
                <a:cubicBezTo>
                  <a:pt x="863203" y="1637348"/>
                  <a:pt x="872728" y="1683068"/>
                  <a:pt x="899398" y="1712595"/>
                </a:cubicBezTo>
                <a:cubicBezTo>
                  <a:pt x="925116" y="1740218"/>
                  <a:pt x="974646" y="1746885"/>
                  <a:pt x="990838" y="1792605"/>
                </a:cubicBezTo>
                <a:cubicBezTo>
                  <a:pt x="996553" y="1806893"/>
                  <a:pt x="1013698" y="1817370"/>
                  <a:pt x="1027033" y="1827848"/>
                </a:cubicBezTo>
                <a:cubicBezTo>
                  <a:pt x="1041321" y="1839277"/>
                  <a:pt x="1059418" y="1847850"/>
                  <a:pt x="1072753" y="1860232"/>
                </a:cubicBezTo>
                <a:cubicBezTo>
                  <a:pt x="1101328" y="1884998"/>
                  <a:pt x="1127046" y="1913573"/>
                  <a:pt x="1155621" y="1938338"/>
                </a:cubicBezTo>
                <a:cubicBezTo>
                  <a:pt x="1176576" y="1956435"/>
                  <a:pt x="1202293" y="1973580"/>
                  <a:pt x="1226106" y="1945957"/>
                </a:cubicBezTo>
                <a:cubicBezTo>
                  <a:pt x="1251823" y="1916430"/>
                  <a:pt x="1225153" y="1897380"/>
                  <a:pt x="1204198" y="1880235"/>
                </a:cubicBezTo>
                <a:cubicBezTo>
                  <a:pt x="1150858" y="1835468"/>
                  <a:pt x="1098471" y="1791652"/>
                  <a:pt x="1042273" y="1744980"/>
                </a:cubicBezTo>
                <a:cubicBezTo>
                  <a:pt x="1059418" y="1725930"/>
                  <a:pt x="1072753" y="1709738"/>
                  <a:pt x="1087041" y="1693545"/>
                </a:cubicBezTo>
                <a:cubicBezTo>
                  <a:pt x="1146096" y="1742123"/>
                  <a:pt x="1201341" y="1787843"/>
                  <a:pt x="1255633" y="1833563"/>
                </a:cubicBezTo>
                <a:cubicBezTo>
                  <a:pt x="1279446" y="1853565"/>
                  <a:pt x="1305163" y="1870710"/>
                  <a:pt x="1329928" y="1841182"/>
                </a:cubicBezTo>
                <a:cubicBezTo>
                  <a:pt x="1355646" y="1810702"/>
                  <a:pt x="1325166" y="1793557"/>
                  <a:pt x="1305163" y="1776413"/>
                </a:cubicBezTo>
                <a:cubicBezTo>
                  <a:pt x="1252776" y="1731645"/>
                  <a:pt x="1199436" y="1687830"/>
                  <a:pt x="1145143" y="1642110"/>
                </a:cubicBezTo>
                <a:cubicBezTo>
                  <a:pt x="1164193" y="1622107"/>
                  <a:pt x="1176576" y="1607820"/>
                  <a:pt x="1192768" y="1588770"/>
                </a:cubicBezTo>
                <a:close/>
                <a:moveTo>
                  <a:pt x="727948" y="1111568"/>
                </a:moveTo>
                <a:cubicBezTo>
                  <a:pt x="813673" y="1094423"/>
                  <a:pt x="894636" y="1098232"/>
                  <a:pt x="975598" y="1122045"/>
                </a:cubicBezTo>
                <a:cubicBezTo>
                  <a:pt x="1103233" y="1160145"/>
                  <a:pt x="1230868" y="1194435"/>
                  <a:pt x="1359456" y="1229677"/>
                </a:cubicBezTo>
                <a:cubicBezTo>
                  <a:pt x="1373743" y="1233488"/>
                  <a:pt x="1389936" y="1234440"/>
                  <a:pt x="1406128" y="1236345"/>
                </a:cubicBezTo>
                <a:cubicBezTo>
                  <a:pt x="1408033" y="1225868"/>
                  <a:pt x="1410891" y="1220152"/>
                  <a:pt x="1410891" y="1214438"/>
                </a:cubicBezTo>
                <a:cubicBezTo>
                  <a:pt x="1410891" y="1179195"/>
                  <a:pt x="1411843" y="1144905"/>
                  <a:pt x="1410891" y="1109663"/>
                </a:cubicBezTo>
                <a:cubicBezTo>
                  <a:pt x="1408986" y="1049655"/>
                  <a:pt x="1381363" y="1015365"/>
                  <a:pt x="1324213" y="1000125"/>
                </a:cubicBezTo>
                <a:cubicBezTo>
                  <a:pt x="1275636" y="986790"/>
                  <a:pt x="1225153" y="976313"/>
                  <a:pt x="1176576" y="962977"/>
                </a:cubicBezTo>
                <a:cubicBezTo>
                  <a:pt x="1161336" y="959168"/>
                  <a:pt x="1137523" y="947738"/>
                  <a:pt x="1137523" y="938213"/>
                </a:cubicBezTo>
                <a:cubicBezTo>
                  <a:pt x="1136571" y="904875"/>
                  <a:pt x="1130856" y="852488"/>
                  <a:pt x="1148953" y="841057"/>
                </a:cubicBezTo>
                <a:cubicBezTo>
                  <a:pt x="1236583" y="782955"/>
                  <a:pt x="1245156" y="701040"/>
                  <a:pt x="1237536" y="610553"/>
                </a:cubicBezTo>
                <a:cubicBezTo>
                  <a:pt x="1230868" y="538163"/>
                  <a:pt x="1194673" y="484822"/>
                  <a:pt x="1127046" y="457200"/>
                </a:cubicBezTo>
                <a:cubicBezTo>
                  <a:pt x="1062276" y="430530"/>
                  <a:pt x="1004173" y="448628"/>
                  <a:pt x="949881" y="490538"/>
                </a:cubicBezTo>
                <a:cubicBezTo>
                  <a:pt x="876538" y="547688"/>
                  <a:pt x="870823" y="762000"/>
                  <a:pt x="956548" y="813435"/>
                </a:cubicBezTo>
                <a:cubicBezTo>
                  <a:pt x="999411" y="839152"/>
                  <a:pt x="998458" y="872490"/>
                  <a:pt x="1000363" y="913448"/>
                </a:cubicBezTo>
                <a:cubicBezTo>
                  <a:pt x="1001316" y="945832"/>
                  <a:pt x="989886" y="957263"/>
                  <a:pt x="959406" y="963930"/>
                </a:cubicBezTo>
                <a:cubicBezTo>
                  <a:pt x="907971" y="974407"/>
                  <a:pt x="857488" y="987743"/>
                  <a:pt x="807006" y="1001077"/>
                </a:cubicBezTo>
                <a:cubicBezTo>
                  <a:pt x="749856" y="1017270"/>
                  <a:pt x="725091" y="1051560"/>
                  <a:pt x="727948" y="1111568"/>
                </a:cubicBezTo>
                <a:close/>
                <a:moveTo>
                  <a:pt x="1489948" y="1190625"/>
                </a:moveTo>
                <a:cubicBezTo>
                  <a:pt x="1607106" y="1128713"/>
                  <a:pt x="1726168" y="1065848"/>
                  <a:pt x="1856661" y="997268"/>
                </a:cubicBezTo>
                <a:cubicBezTo>
                  <a:pt x="1806178" y="983932"/>
                  <a:pt x="1768078" y="976313"/>
                  <a:pt x="1730931" y="964882"/>
                </a:cubicBezTo>
                <a:cubicBezTo>
                  <a:pt x="1714738" y="960120"/>
                  <a:pt x="1689021" y="948690"/>
                  <a:pt x="1689021" y="938213"/>
                </a:cubicBezTo>
                <a:cubicBezTo>
                  <a:pt x="1687116" y="904875"/>
                  <a:pt x="1682353" y="853440"/>
                  <a:pt x="1700451" y="841057"/>
                </a:cubicBezTo>
                <a:cubicBezTo>
                  <a:pt x="1785223" y="783907"/>
                  <a:pt x="1795701" y="703897"/>
                  <a:pt x="1789033" y="615315"/>
                </a:cubicBezTo>
                <a:cubicBezTo>
                  <a:pt x="1783318" y="536257"/>
                  <a:pt x="1731883" y="471488"/>
                  <a:pt x="1658541" y="451485"/>
                </a:cubicBezTo>
                <a:cubicBezTo>
                  <a:pt x="1590913" y="432435"/>
                  <a:pt x="1516618" y="461010"/>
                  <a:pt x="1475661" y="521018"/>
                </a:cubicBezTo>
                <a:cubicBezTo>
                  <a:pt x="1415653" y="608647"/>
                  <a:pt x="1441371" y="764857"/>
                  <a:pt x="1525191" y="830580"/>
                </a:cubicBezTo>
                <a:cubicBezTo>
                  <a:pt x="1536621" y="840105"/>
                  <a:pt x="1547098" y="857250"/>
                  <a:pt x="1548051" y="872490"/>
                </a:cubicBezTo>
                <a:cubicBezTo>
                  <a:pt x="1553766" y="951548"/>
                  <a:pt x="1552813" y="951548"/>
                  <a:pt x="1475661" y="971550"/>
                </a:cubicBezTo>
                <a:cubicBezTo>
                  <a:pt x="1463278" y="974407"/>
                  <a:pt x="1451848" y="979170"/>
                  <a:pt x="1450896" y="979170"/>
                </a:cubicBezTo>
                <a:cubicBezTo>
                  <a:pt x="1463278" y="1049655"/>
                  <a:pt x="1475661" y="1116330"/>
                  <a:pt x="1489948" y="1190625"/>
                </a:cubicBezTo>
                <a:close/>
                <a:moveTo>
                  <a:pt x="689848" y="980123"/>
                </a:moveTo>
                <a:cubicBezTo>
                  <a:pt x="672703" y="975360"/>
                  <a:pt x="649843" y="971550"/>
                  <a:pt x="629841" y="963930"/>
                </a:cubicBezTo>
                <a:cubicBezTo>
                  <a:pt x="614601" y="957263"/>
                  <a:pt x="588883" y="945832"/>
                  <a:pt x="588883" y="936307"/>
                </a:cubicBezTo>
                <a:cubicBezTo>
                  <a:pt x="586978" y="902970"/>
                  <a:pt x="583168" y="851535"/>
                  <a:pt x="601266" y="839152"/>
                </a:cubicBezTo>
                <a:cubicBezTo>
                  <a:pt x="690801" y="779145"/>
                  <a:pt x="694611" y="693420"/>
                  <a:pt x="686038" y="602932"/>
                </a:cubicBezTo>
                <a:cubicBezTo>
                  <a:pt x="679371" y="532447"/>
                  <a:pt x="640318" y="481965"/>
                  <a:pt x="573643" y="456247"/>
                </a:cubicBezTo>
                <a:cubicBezTo>
                  <a:pt x="507921" y="431482"/>
                  <a:pt x="449818" y="449580"/>
                  <a:pt x="397431" y="493395"/>
                </a:cubicBezTo>
                <a:cubicBezTo>
                  <a:pt x="325041" y="553403"/>
                  <a:pt x="319326" y="769620"/>
                  <a:pt x="418386" y="826770"/>
                </a:cubicBezTo>
                <a:cubicBezTo>
                  <a:pt x="432673" y="835343"/>
                  <a:pt x="445056" y="856298"/>
                  <a:pt x="447913" y="873443"/>
                </a:cubicBezTo>
                <a:cubicBezTo>
                  <a:pt x="455533" y="923925"/>
                  <a:pt x="456486" y="974407"/>
                  <a:pt x="376476" y="971550"/>
                </a:cubicBezTo>
                <a:cubicBezTo>
                  <a:pt x="413623" y="997268"/>
                  <a:pt x="446008" y="1016318"/>
                  <a:pt x="478393" y="1035368"/>
                </a:cubicBezTo>
                <a:cubicBezTo>
                  <a:pt x="522208" y="1060132"/>
                  <a:pt x="574596" y="1079182"/>
                  <a:pt x="548878" y="1151573"/>
                </a:cubicBezTo>
                <a:cubicBezTo>
                  <a:pt x="588883" y="1142048"/>
                  <a:pt x="621268" y="1135380"/>
                  <a:pt x="645081" y="1129665"/>
                </a:cubicBezTo>
                <a:cubicBezTo>
                  <a:pt x="660321" y="1077277"/>
                  <a:pt x="674608" y="1031557"/>
                  <a:pt x="689848" y="980123"/>
                </a:cubicBezTo>
                <a:close/>
                <a:moveTo>
                  <a:pt x="655558" y="895350"/>
                </a:moveTo>
                <a:cubicBezTo>
                  <a:pt x="747951" y="937260"/>
                  <a:pt x="836533" y="940118"/>
                  <a:pt x="927021" y="895350"/>
                </a:cubicBezTo>
                <a:cubicBezTo>
                  <a:pt x="926068" y="889635"/>
                  <a:pt x="926068" y="883920"/>
                  <a:pt x="923211" y="881063"/>
                </a:cubicBezTo>
                <a:cubicBezTo>
                  <a:pt x="830818" y="808673"/>
                  <a:pt x="820341" y="708660"/>
                  <a:pt x="827961" y="601980"/>
                </a:cubicBezTo>
                <a:cubicBezTo>
                  <a:pt x="834628" y="512445"/>
                  <a:pt x="878443" y="445770"/>
                  <a:pt x="957501" y="404813"/>
                </a:cubicBezTo>
                <a:cubicBezTo>
                  <a:pt x="1036558" y="363855"/>
                  <a:pt x="1114663" y="369570"/>
                  <a:pt x="1193721" y="413385"/>
                </a:cubicBezTo>
                <a:cubicBezTo>
                  <a:pt x="1341358" y="496253"/>
                  <a:pt x="1343263" y="771525"/>
                  <a:pt x="1235631" y="858202"/>
                </a:cubicBezTo>
                <a:cubicBezTo>
                  <a:pt x="1224201" y="867727"/>
                  <a:pt x="1215628" y="880110"/>
                  <a:pt x="1202293" y="893445"/>
                </a:cubicBezTo>
                <a:cubicBezTo>
                  <a:pt x="1299448" y="937260"/>
                  <a:pt x="1388983" y="938213"/>
                  <a:pt x="1478518" y="895350"/>
                </a:cubicBezTo>
                <a:cubicBezTo>
                  <a:pt x="1477566" y="888682"/>
                  <a:pt x="1477566" y="883920"/>
                  <a:pt x="1475661" y="882968"/>
                </a:cubicBezTo>
                <a:cubicBezTo>
                  <a:pt x="1360408" y="783907"/>
                  <a:pt x="1361361" y="658178"/>
                  <a:pt x="1395651" y="525780"/>
                </a:cubicBezTo>
                <a:cubicBezTo>
                  <a:pt x="1398508" y="514350"/>
                  <a:pt x="1394698" y="498157"/>
                  <a:pt x="1388031" y="487680"/>
                </a:cubicBezTo>
                <a:cubicBezTo>
                  <a:pt x="1249918" y="251460"/>
                  <a:pt x="885111" y="251460"/>
                  <a:pt x="747951" y="488632"/>
                </a:cubicBezTo>
                <a:cubicBezTo>
                  <a:pt x="740331" y="501015"/>
                  <a:pt x="738426" y="521018"/>
                  <a:pt x="742236" y="536257"/>
                </a:cubicBezTo>
                <a:cubicBezTo>
                  <a:pt x="772716" y="664845"/>
                  <a:pt x="775573" y="785813"/>
                  <a:pt x="662226" y="880110"/>
                </a:cubicBezTo>
                <a:cubicBezTo>
                  <a:pt x="658416" y="882015"/>
                  <a:pt x="658416" y="887730"/>
                  <a:pt x="655558" y="895350"/>
                </a:cubicBezTo>
                <a:close/>
                <a:moveTo>
                  <a:pt x="1452801" y="186690"/>
                </a:moveTo>
                <a:cubicBezTo>
                  <a:pt x="1390888" y="263843"/>
                  <a:pt x="1333738" y="240982"/>
                  <a:pt x="1261348" y="214313"/>
                </a:cubicBezTo>
                <a:cubicBezTo>
                  <a:pt x="1188958" y="186690"/>
                  <a:pt x="1146096" y="155257"/>
                  <a:pt x="1142286" y="77153"/>
                </a:cubicBezTo>
                <a:cubicBezTo>
                  <a:pt x="1142286" y="74295"/>
                  <a:pt x="1138476" y="72390"/>
                  <a:pt x="1136571" y="68580"/>
                </a:cubicBezTo>
                <a:cubicBezTo>
                  <a:pt x="1089898" y="68580"/>
                  <a:pt x="1043226" y="68580"/>
                  <a:pt x="990838" y="68580"/>
                </a:cubicBezTo>
                <a:cubicBezTo>
                  <a:pt x="987981" y="141922"/>
                  <a:pt x="959406" y="186690"/>
                  <a:pt x="880348" y="211455"/>
                </a:cubicBezTo>
                <a:cubicBezTo>
                  <a:pt x="807006" y="234315"/>
                  <a:pt x="745093" y="269557"/>
                  <a:pt x="683181" y="189547"/>
                </a:cubicBezTo>
                <a:cubicBezTo>
                  <a:pt x="649843" y="224790"/>
                  <a:pt x="620316" y="253365"/>
                  <a:pt x="594598" y="285750"/>
                </a:cubicBezTo>
                <a:cubicBezTo>
                  <a:pt x="585073" y="297180"/>
                  <a:pt x="583168" y="318135"/>
                  <a:pt x="586026" y="334328"/>
                </a:cubicBezTo>
                <a:cubicBezTo>
                  <a:pt x="594598" y="392430"/>
                  <a:pt x="644128" y="416243"/>
                  <a:pt x="689848" y="446722"/>
                </a:cubicBezTo>
                <a:cubicBezTo>
                  <a:pt x="780336" y="314325"/>
                  <a:pt x="906066" y="240982"/>
                  <a:pt x="1065133" y="240030"/>
                </a:cubicBezTo>
                <a:cubicBezTo>
                  <a:pt x="1226106" y="239078"/>
                  <a:pt x="1353741" y="313372"/>
                  <a:pt x="1446133" y="445770"/>
                </a:cubicBezTo>
                <a:cubicBezTo>
                  <a:pt x="1463278" y="433388"/>
                  <a:pt x="1476613" y="422910"/>
                  <a:pt x="1490901" y="413385"/>
                </a:cubicBezTo>
                <a:cubicBezTo>
                  <a:pt x="1563291" y="366713"/>
                  <a:pt x="1569958" y="314325"/>
                  <a:pt x="1510903" y="253365"/>
                </a:cubicBezTo>
                <a:cubicBezTo>
                  <a:pt x="1490901" y="234315"/>
                  <a:pt x="1474708" y="212407"/>
                  <a:pt x="1452801" y="186690"/>
                </a:cubicBezTo>
                <a:close/>
                <a:moveTo>
                  <a:pt x="216456" y="1535430"/>
                </a:moveTo>
                <a:cubicBezTo>
                  <a:pt x="258366" y="1367790"/>
                  <a:pt x="299323" y="1203960"/>
                  <a:pt x="341233" y="1036320"/>
                </a:cubicBezTo>
                <a:cubicBezTo>
                  <a:pt x="251698" y="986790"/>
                  <a:pt x="166926" y="931545"/>
                  <a:pt x="68818" y="881063"/>
                </a:cubicBezTo>
                <a:cubicBezTo>
                  <a:pt x="68818" y="1084898"/>
                  <a:pt x="68818" y="1271588"/>
                  <a:pt x="69771" y="1458277"/>
                </a:cubicBezTo>
                <a:cubicBezTo>
                  <a:pt x="69771" y="1469707"/>
                  <a:pt x="78343" y="1486852"/>
                  <a:pt x="87868" y="1490663"/>
                </a:cubicBezTo>
                <a:cubicBezTo>
                  <a:pt x="128826" y="1507807"/>
                  <a:pt x="170736" y="1520190"/>
                  <a:pt x="216456" y="1535430"/>
                </a:cubicBezTo>
                <a:close/>
                <a:moveTo>
                  <a:pt x="350758" y="1579245"/>
                </a:moveTo>
                <a:cubicBezTo>
                  <a:pt x="355521" y="1565910"/>
                  <a:pt x="360283" y="1554480"/>
                  <a:pt x="363141" y="1543050"/>
                </a:cubicBezTo>
                <a:cubicBezTo>
                  <a:pt x="397431" y="1424940"/>
                  <a:pt x="431721" y="1305877"/>
                  <a:pt x="465058" y="1187768"/>
                </a:cubicBezTo>
                <a:cubicBezTo>
                  <a:pt x="486013" y="1113473"/>
                  <a:pt x="481251" y="1103948"/>
                  <a:pt x="401241" y="1082040"/>
                </a:cubicBezTo>
                <a:cubicBezTo>
                  <a:pt x="362188" y="1240155"/>
                  <a:pt x="322183" y="1397318"/>
                  <a:pt x="283131" y="1556385"/>
                </a:cubicBezTo>
                <a:cubicBezTo>
                  <a:pt x="293608" y="1561148"/>
                  <a:pt x="300276" y="1564957"/>
                  <a:pt x="307896" y="1567815"/>
                </a:cubicBezTo>
                <a:cubicBezTo>
                  <a:pt x="321231" y="1571625"/>
                  <a:pt x="334566" y="1574482"/>
                  <a:pt x="350758" y="1579245"/>
                </a:cubicBezTo>
                <a:close/>
                <a:moveTo>
                  <a:pt x="927021" y="1824990"/>
                </a:moveTo>
                <a:cubicBezTo>
                  <a:pt x="926068" y="1795463"/>
                  <a:pt x="894636" y="1777365"/>
                  <a:pt x="869871" y="1796415"/>
                </a:cubicBezTo>
                <a:cubicBezTo>
                  <a:pt x="844153" y="1816418"/>
                  <a:pt x="820341" y="1840230"/>
                  <a:pt x="800338" y="1865948"/>
                </a:cubicBezTo>
                <a:cubicBezTo>
                  <a:pt x="781288" y="1891665"/>
                  <a:pt x="798433" y="1922145"/>
                  <a:pt x="828913" y="1923098"/>
                </a:cubicBezTo>
                <a:cubicBezTo>
                  <a:pt x="856536" y="1924050"/>
                  <a:pt x="927973" y="1851660"/>
                  <a:pt x="927021" y="1824990"/>
                </a:cubicBezTo>
                <a:close/>
                <a:moveTo>
                  <a:pt x="1029891" y="1926907"/>
                </a:moveTo>
                <a:cubicBezTo>
                  <a:pt x="1027986" y="1896427"/>
                  <a:pt x="996553" y="1880235"/>
                  <a:pt x="970836" y="1900238"/>
                </a:cubicBezTo>
                <a:cubicBezTo>
                  <a:pt x="946071" y="1919288"/>
                  <a:pt x="923211" y="1943100"/>
                  <a:pt x="904161" y="1967865"/>
                </a:cubicBezTo>
                <a:cubicBezTo>
                  <a:pt x="885111" y="1992630"/>
                  <a:pt x="902256" y="2025968"/>
                  <a:pt x="931783" y="2026920"/>
                </a:cubicBezTo>
                <a:cubicBezTo>
                  <a:pt x="959406" y="2027873"/>
                  <a:pt x="1031796" y="1955482"/>
                  <a:pt x="1029891" y="1926907"/>
                </a:cubicBezTo>
                <a:close/>
                <a:moveTo>
                  <a:pt x="775573" y="1684973"/>
                </a:moveTo>
                <a:cubicBezTo>
                  <a:pt x="753666" y="1705927"/>
                  <a:pt x="724138" y="1730693"/>
                  <a:pt x="700326" y="1760220"/>
                </a:cubicBezTo>
                <a:cubicBezTo>
                  <a:pt x="692706" y="1769745"/>
                  <a:pt x="692706" y="1798320"/>
                  <a:pt x="701278" y="1804988"/>
                </a:cubicBezTo>
                <a:cubicBezTo>
                  <a:pt x="712708" y="1814513"/>
                  <a:pt x="739378" y="1819275"/>
                  <a:pt x="749856" y="1811655"/>
                </a:cubicBezTo>
                <a:cubicBezTo>
                  <a:pt x="776526" y="1792605"/>
                  <a:pt x="799386" y="1767840"/>
                  <a:pt x="819388" y="1742123"/>
                </a:cubicBezTo>
                <a:cubicBezTo>
                  <a:pt x="836533" y="1717357"/>
                  <a:pt x="815578" y="1684020"/>
                  <a:pt x="775573" y="1684973"/>
                </a:cubicBezTo>
                <a:close/>
                <a:moveTo>
                  <a:pt x="722233" y="1618298"/>
                </a:moveTo>
                <a:cubicBezTo>
                  <a:pt x="721281" y="1590675"/>
                  <a:pt x="689848" y="1570673"/>
                  <a:pt x="667941" y="1586865"/>
                </a:cubicBezTo>
                <a:cubicBezTo>
                  <a:pt x="640318" y="1607820"/>
                  <a:pt x="614601" y="1632585"/>
                  <a:pt x="593646" y="1659255"/>
                </a:cubicBezTo>
                <a:cubicBezTo>
                  <a:pt x="575548" y="1682115"/>
                  <a:pt x="593646" y="1713548"/>
                  <a:pt x="621268" y="1715452"/>
                </a:cubicBezTo>
                <a:cubicBezTo>
                  <a:pt x="647938" y="1718310"/>
                  <a:pt x="722233" y="1645920"/>
                  <a:pt x="722233" y="1618298"/>
                </a:cubicBezTo>
                <a:close/>
                <a:moveTo>
                  <a:pt x="1093708" y="1975485"/>
                </a:moveTo>
                <a:cubicBezTo>
                  <a:pt x="1076563" y="1996440"/>
                  <a:pt x="1062276" y="2014538"/>
                  <a:pt x="1047988" y="2031682"/>
                </a:cubicBezTo>
                <a:cubicBezTo>
                  <a:pt x="1072753" y="2057400"/>
                  <a:pt x="1099423" y="2079307"/>
                  <a:pt x="1126093" y="2046923"/>
                </a:cubicBezTo>
                <a:cubicBezTo>
                  <a:pt x="1151811" y="2014538"/>
                  <a:pt x="1119426" y="1997393"/>
                  <a:pt x="1093708" y="1975485"/>
                </a:cubicBezTo>
                <a:close/>
              </a:path>
            </a:pathLst>
          </a:custGeom>
          <a:solidFill>
            <a:srgbClr val="269BEA">
              <a:alpha val="80000"/>
            </a:srgbClr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black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pic>
        <p:nvPicPr>
          <p:cNvPr id="31767" name="图片 74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075" y="3159125"/>
            <a:ext cx="1084263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8" name="图片 7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3067050"/>
            <a:ext cx="620712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69" name="图片 1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1"/>
          <a:stretch>
            <a:fillRect/>
          </a:stretch>
        </p:blipFill>
        <p:spPr bwMode="auto">
          <a:xfrm>
            <a:off x="11001375" y="95250"/>
            <a:ext cx="7731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https://photo-static-api.fotomore.com/creative/vcg/veer/400/new/VCG41N664915998.jpg?uid=386&amp;timestamp=1718798476&amp;sign=93c9b540c2403b16266f9a288b109b2b" descr="白色蓝色抽象的现代背景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8" b="8208"/>
          <a:stretch>
            <a:fillRect/>
          </a:stretch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6147" name="视佐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219325" y="1376363"/>
            <a:ext cx="2325688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dist"/>
            <a:r>
              <a:rPr lang="zh-CN" altLang="en-US" sz="2000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MiSans Medium" pitchFamily="2" charset="-122"/>
              </a:rPr>
              <a:t>CATALOGUE</a:t>
            </a:r>
            <a:endParaRPr lang="zh-CN" altLang="en-US" sz="2000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  <a:sym typeface="MiSans Medium" pitchFamily="2" charset="-122"/>
            </a:endParaRPr>
          </a:p>
        </p:txBody>
      </p:sp>
      <p:sp>
        <p:nvSpPr>
          <p:cNvPr id="6148" name="视佐10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63575" y="1160463"/>
            <a:ext cx="19367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48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目录</a:t>
            </a:r>
            <a:endParaRPr lang="zh-CN" altLang="en-US" sz="48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22" name="单圆角矩形 21"/>
          <p:cNvSpPr/>
          <p:nvPr>
            <p:custDataLst>
              <p:tags r:id="rId4"/>
            </p:custDataLst>
          </p:nvPr>
        </p:nvSpPr>
        <p:spPr>
          <a:xfrm flipH="1">
            <a:off x="655638" y="2482850"/>
            <a:ext cx="2563812" cy="2674938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6150" name="视佐11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809625" y="2917825"/>
            <a:ext cx="22780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01.</a:t>
            </a:r>
            <a:endParaRPr lang="en-US" altLang="zh-CN" sz="24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6151" name="视佐1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809625" y="3375025"/>
            <a:ext cx="22780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公司介绍</a:t>
            </a:r>
            <a:endParaRPr lang="en-US" altLang="zh-CN" sz="24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51" name="单圆角矩形 50"/>
          <p:cNvSpPr/>
          <p:nvPr>
            <p:custDataLst>
              <p:tags r:id="rId7"/>
            </p:custDataLst>
          </p:nvPr>
        </p:nvSpPr>
        <p:spPr>
          <a:xfrm flipH="1">
            <a:off x="3406775" y="2482850"/>
            <a:ext cx="2562225" cy="2674938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6153" name="视佐11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560763" y="2917825"/>
            <a:ext cx="22780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02.</a:t>
            </a:r>
            <a:endParaRPr lang="en-US" altLang="zh-CN" sz="24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6154" name="视佐1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3560763" y="3375025"/>
            <a:ext cx="22780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dirty="0" err="1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爱乐云优势</a:t>
            </a:r>
            <a:endParaRPr lang="en-US" altLang="zh-CN" sz="2400" dirty="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60" name="单圆角矩形 59"/>
          <p:cNvSpPr/>
          <p:nvPr>
            <p:custDataLst>
              <p:tags r:id="rId10"/>
            </p:custDataLst>
          </p:nvPr>
        </p:nvSpPr>
        <p:spPr>
          <a:xfrm flipH="1">
            <a:off x="6156325" y="2482850"/>
            <a:ext cx="2563813" cy="2674938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6156" name="视佐1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311900" y="2917825"/>
            <a:ext cx="22780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03.</a:t>
            </a:r>
            <a:endParaRPr lang="en-US" altLang="zh-CN" sz="24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6157" name="视佐11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311900" y="3375025"/>
            <a:ext cx="237807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一站式解决方案</a:t>
            </a:r>
            <a:endParaRPr lang="en-US" altLang="zh-CN" sz="24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67" name="单圆角矩形 66"/>
          <p:cNvSpPr/>
          <p:nvPr>
            <p:custDataLst>
              <p:tags r:id="rId13"/>
            </p:custDataLst>
          </p:nvPr>
        </p:nvSpPr>
        <p:spPr>
          <a:xfrm flipH="1">
            <a:off x="8907463" y="2482850"/>
            <a:ext cx="2563812" cy="2674938"/>
          </a:xfrm>
          <a:prstGeom prst="round1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6159" name="视佐11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9063038" y="2917825"/>
            <a:ext cx="22780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04.</a:t>
            </a:r>
            <a:endParaRPr lang="en-US" altLang="zh-CN" sz="24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6160" name="视佐11"/>
          <p:cNvSpPr txBox="1"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9063038" y="3375025"/>
            <a:ext cx="227806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运营服务</a:t>
            </a:r>
            <a:endParaRPr lang="en-US" altLang="zh-CN" sz="24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5057775" y="1576388"/>
            <a:ext cx="6315075" cy="0"/>
          </a:xfrm>
          <a:prstGeom prst="line">
            <a:avLst/>
          </a:prstGeom>
          <a:ln w="254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单圆角矩形 51"/>
          <p:cNvSpPr/>
          <p:nvPr/>
        </p:nvSpPr>
        <p:spPr>
          <a:xfrm flipH="1">
            <a:off x="4160838" y="5854700"/>
            <a:ext cx="8031162" cy="1003300"/>
          </a:xfrm>
          <a:prstGeom prst="round1Rect">
            <a:avLst>
              <a:gd name="adj" fmla="val 50000"/>
            </a:avLst>
          </a:prstGeom>
          <a:solidFill>
            <a:srgbClr val="269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6163" name="视佐1"/>
          <p:cNvSpPr txBox="1">
            <a:spLocks noChangeArrowheads="1"/>
          </p:cNvSpPr>
          <p:nvPr/>
        </p:nvSpPr>
        <p:spPr bwMode="auto">
          <a:xfrm>
            <a:off x="9745663" y="6213475"/>
            <a:ext cx="2036762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1400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MiSans Medium" pitchFamily="2" charset="-122"/>
              </a:rPr>
              <a:t>www.docer.com</a:t>
            </a:r>
            <a:endParaRPr lang="zh-CN" altLang="en-US" sz="1400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  <a:sym typeface="MiSans Medium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334500" y="5575300"/>
            <a:ext cx="2857500" cy="12827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6166" name="文本框 32"/>
          <p:cNvSpPr txBox="1">
            <a:spLocks noChangeArrowheads="1"/>
          </p:cNvSpPr>
          <p:nvPr/>
        </p:nvSpPr>
        <p:spPr bwMode="auto">
          <a:xfrm>
            <a:off x="711200" y="6237288"/>
            <a:ext cx="289401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/>
            <a:r>
              <a:rPr lang="en-US" altLang="zh-CN" sz="1100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一家领先的婚恋行业解决方案提供商</a:t>
            </a:r>
            <a:endParaRPr lang="en-US" altLang="zh-CN" sz="1100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  <a:sym typeface="微软雅黑" panose="020B0503020204020204" pitchFamily="34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11316970" y="6213793"/>
            <a:ext cx="556260" cy="395605"/>
            <a:chOff x="10553" y="9066"/>
            <a:chExt cx="944" cy="671"/>
          </a:xfrm>
          <a:gradFill>
            <a:gsLst>
              <a:gs pos="0">
                <a:srgbClr val="CFEFFE">
                  <a:alpha val="0"/>
                </a:srgbClr>
              </a:gs>
              <a:gs pos="100000">
                <a:srgbClr val="CFEFFE"/>
              </a:gs>
            </a:gsLst>
            <a:lin ang="0" scaled="0"/>
          </a:gradFill>
        </p:grpSpPr>
        <p:sp>
          <p:nvSpPr>
            <p:cNvPr id="15" name="椭圆 14"/>
            <p:cNvSpPr/>
            <p:nvPr/>
          </p:nvSpPr>
          <p:spPr>
            <a:xfrm rot="16200000" flipH="1" flipV="1">
              <a:off x="10553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6" name="椭圆 15"/>
            <p:cNvSpPr/>
            <p:nvPr/>
          </p:nvSpPr>
          <p:spPr>
            <a:xfrm rot="16200000" flipH="1" flipV="1">
              <a:off x="10553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8" name="椭圆 17"/>
            <p:cNvSpPr/>
            <p:nvPr/>
          </p:nvSpPr>
          <p:spPr>
            <a:xfrm rot="16200000" flipH="1" flipV="1">
              <a:off x="10553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9" name="椭圆 18"/>
            <p:cNvSpPr/>
            <p:nvPr/>
          </p:nvSpPr>
          <p:spPr>
            <a:xfrm rot="16200000" flipH="1" flipV="1">
              <a:off x="10553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3" name="椭圆 22"/>
            <p:cNvSpPr/>
            <p:nvPr/>
          </p:nvSpPr>
          <p:spPr>
            <a:xfrm rot="16200000" flipH="1" flipV="1">
              <a:off x="10722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6" name="椭圆 25"/>
            <p:cNvSpPr/>
            <p:nvPr/>
          </p:nvSpPr>
          <p:spPr>
            <a:xfrm rot="16200000" flipH="1" flipV="1">
              <a:off x="10722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5" name="椭圆 34"/>
            <p:cNvSpPr/>
            <p:nvPr/>
          </p:nvSpPr>
          <p:spPr>
            <a:xfrm rot="16200000" flipH="1" flipV="1">
              <a:off x="10722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6" name="椭圆 35"/>
            <p:cNvSpPr/>
            <p:nvPr/>
          </p:nvSpPr>
          <p:spPr>
            <a:xfrm rot="16200000" flipH="1" flipV="1">
              <a:off x="10722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7" name="椭圆 36"/>
            <p:cNvSpPr/>
            <p:nvPr/>
          </p:nvSpPr>
          <p:spPr>
            <a:xfrm rot="16200000" flipH="1" flipV="1">
              <a:off x="10891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8" name="椭圆 37"/>
            <p:cNvSpPr/>
            <p:nvPr/>
          </p:nvSpPr>
          <p:spPr>
            <a:xfrm rot="16200000" flipH="1" flipV="1">
              <a:off x="10891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9" name="椭圆 38"/>
            <p:cNvSpPr/>
            <p:nvPr/>
          </p:nvSpPr>
          <p:spPr>
            <a:xfrm rot="16200000" flipH="1" flipV="1">
              <a:off x="10891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1" name="椭圆 40"/>
            <p:cNvSpPr/>
            <p:nvPr/>
          </p:nvSpPr>
          <p:spPr>
            <a:xfrm rot="16200000" flipH="1" flipV="1">
              <a:off x="10891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2" name="椭圆 41"/>
            <p:cNvSpPr/>
            <p:nvPr/>
          </p:nvSpPr>
          <p:spPr>
            <a:xfrm rot="16200000" flipH="1" flipV="1">
              <a:off x="11059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3" name="椭圆 42"/>
            <p:cNvSpPr/>
            <p:nvPr/>
          </p:nvSpPr>
          <p:spPr>
            <a:xfrm rot="16200000" flipH="1" flipV="1">
              <a:off x="11059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3" name="椭圆 52"/>
            <p:cNvSpPr/>
            <p:nvPr/>
          </p:nvSpPr>
          <p:spPr>
            <a:xfrm rot="16200000" flipH="1" flipV="1">
              <a:off x="11059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7" name="椭圆 56"/>
            <p:cNvSpPr/>
            <p:nvPr/>
          </p:nvSpPr>
          <p:spPr>
            <a:xfrm rot="16200000" flipH="1" flipV="1">
              <a:off x="11059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1" name="椭圆 60"/>
            <p:cNvSpPr/>
            <p:nvPr/>
          </p:nvSpPr>
          <p:spPr>
            <a:xfrm rot="16200000" flipH="1" flipV="1">
              <a:off x="11228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5" name="椭圆 54"/>
            <p:cNvSpPr/>
            <p:nvPr/>
          </p:nvSpPr>
          <p:spPr>
            <a:xfrm rot="16200000" flipH="1" flipV="1">
              <a:off x="11228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9" name="椭圆 58"/>
            <p:cNvSpPr/>
            <p:nvPr/>
          </p:nvSpPr>
          <p:spPr>
            <a:xfrm rot="16200000" flipH="1" flipV="1">
              <a:off x="11228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2" name="椭圆 61"/>
            <p:cNvSpPr/>
            <p:nvPr/>
          </p:nvSpPr>
          <p:spPr>
            <a:xfrm rot="16200000" flipH="1" flipV="1">
              <a:off x="11228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8" name="椭圆 67"/>
            <p:cNvSpPr/>
            <p:nvPr/>
          </p:nvSpPr>
          <p:spPr>
            <a:xfrm rot="16200000" flipH="1" flipV="1">
              <a:off x="11397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3" name="椭圆 62"/>
            <p:cNvSpPr/>
            <p:nvPr/>
          </p:nvSpPr>
          <p:spPr>
            <a:xfrm rot="16200000" flipH="1" flipV="1">
              <a:off x="11397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4" name="椭圆 63"/>
            <p:cNvSpPr/>
            <p:nvPr/>
          </p:nvSpPr>
          <p:spPr>
            <a:xfrm rot="16200000" flipH="1" flipV="1">
              <a:off x="11397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5" name="椭圆 64"/>
            <p:cNvSpPr/>
            <p:nvPr/>
          </p:nvSpPr>
          <p:spPr>
            <a:xfrm rot="16200000" flipH="1" flipV="1">
              <a:off x="11397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sp>
        <p:nvSpPr>
          <p:cNvPr id="6168" name="文本框 73"/>
          <p:cNvSpPr txBox="1">
            <a:spLocks noChangeArrowheads="1"/>
          </p:cNvSpPr>
          <p:nvPr/>
        </p:nvSpPr>
        <p:spPr bwMode="auto">
          <a:xfrm>
            <a:off x="5062538" y="6180138"/>
            <a:ext cx="4008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fontAlgn="ctr">
              <a:lnSpc>
                <a:spcPct val="130000"/>
              </a:lnSpc>
            </a:pPr>
            <a:r>
              <a:rPr lang="zh-CN" altLang="zh-CN" sz="14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爱乐云广告获客一站式解决方案</a:t>
            </a:r>
            <a:endParaRPr lang="zh-CN" altLang="zh-CN" sz="14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16"/>
            </p:custDataLst>
          </p:nvPr>
        </p:nvGrpSpPr>
        <p:grpSpPr>
          <a:xfrm>
            <a:off x="2420620" y="4524058"/>
            <a:ext cx="556260" cy="395605"/>
            <a:chOff x="10553" y="9066"/>
            <a:chExt cx="944" cy="671"/>
          </a:xfrm>
          <a:gradFill>
            <a:gsLst>
              <a:gs pos="0">
                <a:srgbClr val="CFEFFE">
                  <a:alpha val="0"/>
                </a:srgbClr>
              </a:gs>
              <a:gs pos="100000">
                <a:srgbClr val="CFEFFE"/>
              </a:gs>
            </a:gsLst>
            <a:lin ang="0" scaled="0"/>
          </a:gradFill>
        </p:grpSpPr>
        <p:sp>
          <p:nvSpPr>
            <p:cNvPr id="3" name="椭圆 2"/>
            <p:cNvSpPr/>
            <p:nvPr/>
          </p:nvSpPr>
          <p:spPr>
            <a:xfrm rot="16200000" flipH="1" flipV="1">
              <a:off x="10553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" name="椭圆 3"/>
            <p:cNvSpPr/>
            <p:nvPr/>
          </p:nvSpPr>
          <p:spPr>
            <a:xfrm rot="16200000" flipH="1" flipV="1">
              <a:off x="10553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" name="椭圆 5"/>
            <p:cNvSpPr/>
            <p:nvPr/>
          </p:nvSpPr>
          <p:spPr>
            <a:xfrm rot="16200000" flipH="1" flipV="1">
              <a:off x="10553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" name="椭圆 6"/>
            <p:cNvSpPr/>
            <p:nvPr/>
          </p:nvSpPr>
          <p:spPr>
            <a:xfrm rot="16200000" flipH="1" flipV="1">
              <a:off x="10553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8" name="椭圆 7"/>
            <p:cNvSpPr/>
            <p:nvPr/>
          </p:nvSpPr>
          <p:spPr>
            <a:xfrm rot="16200000" flipH="1" flipV="1">
              <a:off x="10722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9" name="椭圆 8"/>
            <p:cNvSpPr/>
            <p:nvPr/>
          </p:nvSpPr>
          <p:spPr>
            <a:xfrm rot="16200000" flipH="1" flipV="1">
              <a:off x="10722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7" name="椭圆 26"/>
            <p:cNvSpPr/>
            <p:nvPr/>
          </p:nvSpPr>
          <p:spPr>
            <a:xfrm rot="16200000" flipH="1" flipV="1">
              <a:off x="10722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2" name="椭圆 31"/>
            <p:cNvSpPr/>
            <p:nvPr/>
          </p:nvSpPr>
          <p:spPr>
            <a:xfrm rot="16200000" flipH="1" flipV="1">
              <a:off x="10722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5" name="椭圆 44"/>
            <p:cNvSpPr/>
            <p:nvPr/>
          </p:nvSpPr>
          <p:spPr>
            <a:xfrm rot="16200000" flipH="1" flipV="1">
              <a:off x="10891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6" name="椭圆 45"/>
            <p:cNvSpPr/>
            <p:nvPr/>
          </p:nvSpPr>
          <p:spPr>
            <a:xfrm rot="16200000" flipH="1" flipV="1">
              <a:off x="10891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7" name="椭圆 46"/>
            <p:cNvSpPr/>
            <p:nvPr/>
          </p:nvSpPr>
          <p:spPr>
            <a:xfrm rot="16200000" flipH="1" flipV="1">
              <a:off x="10891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8" name="椭圆 47"/>
            <p:cNvSpPr/>
            <p:nvPr/>
          </p:nvSpPr>
          <p:spPr>
            <a:xfrm rot="16200000" flipH="1" flipV="1">
              <a:off x="10891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0" name="椭圆 49"/>
            <p:cNvSpPr/>
            <p:nvPr/>
          </p:nvSpPr>
          <p:spPr>
            <a:xfrm rot="16200000" flipH="1" flipV="1">
              <a:off x="11059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6" name="椭圆 55"/>
            <p:cNvSpPr/>
            <p:nvPr/>
          </p:nvSpPr>
          <p:spPr>
            <a:xfrm rot="16200000" flipH="1" flipV="1">
              <a:off x="11059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6" name="椭圆 65"/>
            <p:cNvSpPr/>
            <p:nvPr/>
          </p:nvSpPr>
          <p:spPr>
            <a:xfrm rot="16200000" flipH="1" flipV="1">
              <a:off x="11059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0" name="椭圆 69"/>
            <p:cNvSpPr/>
            <p:nvPr/>
          </p:nvSpPr>
          <p:spPr>
            <a:xfrm rot="16200000" flipH="1" flipV="1">
              <a:off x="11059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1" name="椭圆 70"/>
            <p:cNvSpPr/>
            <p:nvPr/>
          </p:nvSpPr>
          <p:spPr>
            <a:xfrm rot="16200000" flipH="1" flipV="1">
              <a:off x="11228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6" name="椭圆 75"/>
            <p:cNvSpPr/>
            <p:nvPr/>
          </p:nvSpPr>
          <p:spPr>
            <a:xfrm rot="16200000" flipH="1" flipV="1">
              <a:off x="11228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7" name="椭圆 76"/>
            <p:cNvSpPr/>
            <p:nvPr/>
          </p:nvSpPr>
          <p:spPr>
            <a:xfrm rot="16200000" flipH="1" flipV="1">
              <a:off x="11228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8" name="椭圆 77"/>
            <p:cNvSpPr/>
            <p:nvPr/>
          </p:nvSpPr>
          <p:spPr>
            <a:xfrm rot="16200000" flipH="1" flipV="1">
              <a:off x="11228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9" name="椭圆 78"/>
            <p:cNvSpPr/>
            <p:nvPr/>
          </p:nvSpPr>
          <p:spPr>
            <a:xfrm rot="16200000" flipH="1" flipV="1">
              <a:off x="11397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80" name="椭圆 79"/>
            <p:cNvSpPr/>
            <p:nvPr/>
          </p:nvSpPr>
          <p:spPr>
            <a:xfrm rot="16200000" flipH="1" flipV="1">
              <a:off x="11397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81" name="椭圆 80"/>
            <p:cNvSpPr/>
            <p:nvPr/>
          </p:nvSpPr>
          <p:spPr>
            <a:xfrm rot="16200000" flipH="1" flipV="1">
              <a:off x="11397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82" name="椭圆 81"/>
            <p:cNvSpPr/>
            <p:nvPr/>
          </p:nvSpPr>
          <p:spPr>
            <a:xfrm rot="16200000" flipH="1" flipV="1">
              <a:off x="11397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grpSp>
        <p:nvGrpSpPr>
          <p:cNvPr id="83" name="组合 82"/>
          <p:cNvGrpSpPr/>
          <p:nvPr>
            <p:custDataLst>
              <p:tags r:id="rId17"/>
            </p:custDataLst>
          </p:nvPr>
        </p:nvGrpSpPr>
        <p:grpSpPr>
          <a:xfrm>
            <a:off x="5206365" y="4524058"/>
            <a:ext cx="556260" cy="395605"/>
            <a:chOff x="10553" y="9066"/>
            <a:chExt cx="944" cy="671"/>
          </a:xfrm>
          <a:gradFill>
            <a:gsLst>
              <a:gs pos="0">
                <a:srgbClr val="CFEFFE">
                  <a:alpha val="0"/>
                </a:srgbClr>
              </a:gs>
              <a:gs pos="100000">
                <a:srgbClr val="CFEFFE"/>
              </a:gs>
            </a:gsLst>
            <a:lin ang="0" scaled="0"/>
          </a:gradFill>
        </p:grpSpPr>
        <p:sp>
          <p:nvSpPr>
            <p:cNvPr id="84" name="椭圆 83"/>
            <p:cNvSpPr/>
            <p:nvPr/>
          </p:nvSpPr>
          <p:spPr>
            <a:xfrm rot="16200000" flipH="1" flipV="1">
              <a:off x="10553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85" name="椭圆 84"/>
            <p:cNvSpPr/>
            <p:nvPr/>
          </p:nvSpPr>
          <p:spPr>
            <a:xfrm rot="16200000" flipH="1" flipV="1">
              <a:off x="10553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86" name="椭圆 85"/>
            <p:cNvSpPr/>
            <p:nvPr/>
          </p:nvSpPr>
          <p:spPr>
            <a:xfrm rot="16200000" flipH="1" flipV="1">
              <a:off x="10553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87" name="椭圆 86"/>
            <p:cNvSpPr/>
            <p:nvPr/>
          </p:nvSpPr>
          <p:spPr>
            <a:xfrm rot="16200000" flipH="1" flipV="1">
              <a:off x="10553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88" name="椭圆 87"/>
            <p:cNvSpPr/>
            <p:nvPr/>
          </p:nvSpPr>
          <p:spPr>
            <a:xfrm rot="16200000" flipH="1" flipV="1">
              <a:off x="10722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89" name="椭圆 88"/>
            <p:cNvSpPr/>
            <p:nvPr/>
          </p:nvSpPr>
          <p:spPr>
            <a:xfrm rot="16200000" flipH="1" flipV="1">
              <a:off x="10722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90" name="椭圆 89"/>
            <p:cNvSpPr/>
            <p:nvPr/>
          </p:nvSpPr>
          <p:spPr>
            <a:xfrm rot="16200000" flipH="1" flipV="1">
              <a:off x="10722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91" name="椭圆 90"/>
            <p:cNvSpPr/>
            <p:nvPr/>
          </p:nvSpPr>
          <p:spPr>
            <a:xfrm rot="16200000" flipH="1" flipV="1">
              <a:off x="10722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92" name="椭圆 91"/>
            <p:cNvSpPr/>
            <p:nvPr/>
          </p:nvSpPr>
          <p:spPr>
            <a:xfrm rot="16200000" flipH="1" flipV="1">
              <a:off x="10891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93" name="椭圆 92"/>
            <p:cNvSpPr/>
            <p:nvPr/>
          </p:nvSpPr>
          <p:spPr>
            <a:xfrm rot="16200000" flipH="1" flipV="1">
              <a:off x="10891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94" name="椭圆 93"/>
            <p:cNvSpPr/>
            <p:nvPr/>
          </p:nvSpPr>
          <p:spPr>
            <a:xfrm rot="16200000" flipH="1" flipV="1">
              <a:off x="10891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95" name="椭圆 94"/>
            <p:cNvSpPr/>
            <p:nvPr/>
          </p:nvSpPr>
          <p:spPr>
            <a:xfrm rot="16200000" flipH="1" flipV="1">
              <a:off x="10891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96" name="椭圆 95"/>
            <p:cNvSpPr/>
            <p:nvPr/>
          </p:nvSpPr>
          <p:spPr>
            <a:xfrm rot="16200000" flipH="1" flipV="1">
              <a:off x="11059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97" name="椭圆 96"/>
            <p:cNvSpPr/>
            <p:nvPr/>
          </p:nvSpPr>
          <p:spPr>
            <a:xfrm rot="16200000" flipH="1" flipV="1">
              <a:off x="11059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98" name="椭圆 97"/>
            <p:cNvSpPr/>
            <p:nvPr/>
          </p:nvSpPr>
          <p:spPr>
            <a:xfrm rot="16200000" flipH="1" flipV="1">
              <a:off x="11059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99" name="椭圆 98"/>
            <p:cNvSpPr/>
            <p:nvPr/>
          </p:nvSpPr>
          <p:spPr>
            <a:xfrm rot="16200000" flipH="1" flipV="1">
              <a:off x="11059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00" name="椭圆 99"/>
            <p:cNvSpPr/>
            <p:nvPr/>
          </p:nvSpPr>
          <p:spPr>
            <a:xfrm rot="16200000" flipH="1" flipV="1">
              <a:off x="11228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01" name="椭圆 100"/>
            <p:cNvSpPr/>
            <p:nvPr/>
          </p:nvSpPr>
          <p:spPr>
            <a:xfrm rot="16200000" flipH="1" flipV="1">
              <a:off x="11228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02" name="椭圆 101"/>
            <p:cNvSpPr/>
            <p:nvPr/>
          </p:nvSpPr>
          <p:spPr>
            <a:xfrm rot="16200000" flipH="1" flipV="1">
              <a:off x="11228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03" name="椭圆 102"/>
            <p:cNvSpPr/>
            <p:nvPr/>
          </p:nvSpPr>
          <p:spPr>
            <a:xfrm rot="16200000" flipH="1" flipV="1">
              <a:off x="11228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04" name="椭圆 103"/>
            <p:cNvSpPr/>
            <p:nvPr/>
          </p:nvSpPr>
          <p:spPr>
            <a:xfrm rot="16200000" flipH="1" flipV="1">
              <a:off x="11397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05" name="椭圆 104"/>
            <p:cNvSpPr/>
            <p:nvPr/>
          </p:nvSpPr>
          <p:spPr>
            <a:xfrm rot="16200000" flipH="1" flipV="1">
              <a:off x="11397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06" name="椭圆 105"/>
            <p:cNvSpPr/>
            <p:nvPr/>
          </p:nvSpPr>
          <p:spPr>
            <a:xfrm rot="16200000" flipH="1" flipV="1">
              <a:off x="11397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07" name="椭圆 106"/>
            <p:cNvSpPr/>
            <p:nvPr/>
          </p:nvSpPr>
          <p:spPr>
            <a:xfrm rot="16200000" flipH="1" flipV="1">
              <a:off x="11397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grpSp>
        <p:nvGrpSpPr>
          <p:cNvPr id="108" name="组合 107"/>
          <p:cNvGrpSpPr/>
          <p:nvPr>
            <p:custDataLst>
              <p:tags r:id="rId18"/>
            </p:custDataLst>
          </p:nvPr>
        </p:nvGrpSpPr>
        <p:grpSpPr>
          <a:xfrm>
            <a:off x="7969885" y="4524058"/>
            <a:ext cx="556260" cy="395605"/>
            <a:chOff x="10553" y="9066"/>
            <a:chExt cx="944" cy="671"/>
          </a:xfrm>
          <a:gradFill>
            <a:gsLst>
              <a:gs pos="0">
                <a:srgbClr val="CFEFFE">
                  <a:alpha val="0"/>
                </a:srgbClr>
              </a:gs>
              <a:gs pos="100000">
                <a:srgbClr val="CFEFFE"/>
              </a:gs>
            </a:gsLst>
            <a:lin ang="0" scaled="0"/>
          </a:gradFill>
        </p:grpSpPr>
        <p:sp>
          <p:nvSpPr>
            <p:cNvPr id="109" name="椭圆 108"/>
            <p:cNvSpPr/>
            <p:nvPr/>
          </p:nvSpPr>
          <p:spPr>
            <a:xfrm rot="16200000" flipH="1" flipV="1">
              <a:off x="10553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10" name="椭圆 109"/>
            <p:cNvSpPr/>
            <p:nvPr/>
          </p:nvSpPr>
          <p:spPr>
            <a:xfrm rot="16200000" flipH="1" flipV="1">
              <a:off x="10553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11" name="椭圆 110"/>
            <p:cNvSpPr/>
            <p:nvPr/>
          </p:nvSpPr>
          <p:spPr>
            <a:xfrm rot="16200000" flipH="1" flipV="1">
              <a:off x="10553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12" name="椭圆 111"/>
            <p:cNvSpPr/>
            <p:nvPr/>
          </p:nvSpPr>
          <p:spPr>
            <a:xfrm rot="16200000" flipH="1" flipV="1">
              <a:off x="10553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13" name="椭圆 112"/>
            <p:cNvSpPr/>
            <p:nvPr/>
          </p:nvSpPr>
          <p:spPr>
            <a:xfrm rot="16200000" flipH="1" flipV="1">
              <a:off x="10722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14" name="椭圆 113"/>
            <p:cNvSpPr/>
            <p:nvPr/>
          </p:nvSpPr>
          <p:spPr>
            <a:xfrm rot="16200000" flipH="1" flipV="1">
              <a:off x="10722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15" name="椭圆 114"/>
            <p:cNvSpPr/>
            <p:nvPr/>
          </p:nvSpPr>
          <p:spPr>
            <a:xfrm rot="16200000" flipH="1" flipV="1">
              <a:off x="10722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16" name="椭圆 115"/>
            <p:cNvSpPr/>
            <p:nvPr/>
          </p:nvSpPr>
          <p:spPr>
            <a:xfrm rot="16200000" flipH="1" flipV="1">
              <a:off x="10722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17" name="椭圆 116"/>
            <p:cNvSpPr/>
            <p:nvPr/>
          </p:nvSpPr>
          <p:spPr>
            <a:xfrm rot="16200000" flipH="1" flipV="1">
              <a:off x="10891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18" name="椭圆 117"/>
            <p:cNvSpPr/>
            <p:nvPr/>
          </p:nvSpPr>
          <p:spPr>
            <a:xfrm rot="16200000" flipH="1" flipV="1">
              <a:off x="10891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0" name="椭圆 119"/>
            <p:cNvSpPr/>
            <p:nvPr/>
          </p:nvSpPr>
          <p:spPr>
            <a:xfrm rot="16200000" flipH="1" flipV="1">
              <a:off x="10891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1" name="椭圆 120"/>
            <p:cNvSpPr/>
            <p:nvPr/>
          </p:nvSpPr>
          <p:spPr>
            <a:xfrm rot="16200000" flipH="1" flipV="1">
              <a:off x="10891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2" name="椭圆 121"/>
            <p:cNvSpPr/>
            <p:nvPr/>
          </p:nvSpPr>
          <p:spPr>
            <a:xfrm rot="16200000" flipH="1" flipV="1">
              <a:off x="11059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3" name="椭圆 122"/>
            <p:cNvSpPr/>
            <p:nvPr/>
          </p:nvSpPr>
          <p:spPr>
            <a:xfrm rot="16200000" flipH="1" flipV="1">
              <a:off x="11059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4" name="椭圆 123"/>
            <p:cNvSpPr/>
            <p:nvPr/>
          </p:nvSpPr>
          <p:spPr>
            <a:xfrm rot="16200000" flipH="1" flipV="1">
              <a:off x="11059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5" name="椭圆 124"/>
            <p:cNvSpPr/>
            <p:nvPr/>
          </p:nvSpPr>
          <p:spPr>
            <a:xfrm rot="16200000" flipH="1" flipV="1">
              <a:off x="11059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6" name="椭圆 125"/>
            <p:cNvSpPr/>
            <p:nvPr/>
          </p:nvSpPr>
          <p:spPr>
            <a:xfrm rot="16200000" flipH="1" flipV="1">
              <a:off x="11228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7" name="椭圆 126"/>
            <p:cNvSpPr/>
            <p:nvPr/>
          </p:nvSpPr>
          <p:spPr>
            <a:xfrm rot="16200000" flipH="1" flipV="1">
              <a:off x="11228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8" name="椭圆 127"/>
            <p:cNvSpPr/>
            <p:nvPr/>
          </p:nvSpPr>
          <p:spPr>
            <a:xfrm rot="16200000" flipH="1" flipV="1">
              <a:off x="11228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9" name="椭圆 128"/>
            <p:cNvSpPr/>
            <p:nvPr/>
          </p:nvSpPr>
          <p:spPr>
            <a:xfrm rot="16200000" flipH="1" flipV="1">
              <a:off x="11228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0" name="椭圆 129"/>
            <p:cNvSpPr/>
            <p:nvPr/>
          </p:nvSpPr>
          <p:spPr>
            <a:xfrm rot="16200000" flipH="1" flipV="1">
              <a:off x="11397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1" name="椭圆 130"/>
            <p:cNvSpPr/>
            <p:nvPr/>
          </p:nvSpPr>
          <p:spPr>
            <a:xfrm rot="16200000" flipH="1" flipV="1">
              <a:off x="11397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2" name="椭圆 131"/>
            <p:cNvSpPr/>
            <p:nvPr/>
          </p:nvSpPr>
          <p:spPr>
            <a:xfrm rot="16200000" flipH="1" flipV="1">
              <a:off x="11397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3" name="椭圆 132"/>
            <p:cNvSpPr/>
            <p:nvPr/>
          </p:nvSpPr>
          <p:spPr>
            <a:xfrm rot="16200000" flipH="1" flipV="1">
              <a:off x="11397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grpSp>
        <p:nvGrpSpPr>
          <p:cNvPr id="134" name="组合 133"/>
          <p:cNvGrpSpPr/>
          <p:nvPr>
            <p:custDataLst>
              <p:tags r:id="rId19"/>
            </p:custDataLst>
          </p:nvPr>
        </p:nvGrpSpPr>
        <p:grpSpPr>
          <a:xfrm>
            <a:off x="10634345" y="4524058"/>
            <a:ext cx="556260" cy="395605"/>
            <a:chOff x="10553" y="9066"/>
            <a:chExt cx="944" cy="671"/>
          </a:xfrm>
          <a:gradFill>
            <a:gsLst>
              <a:gs pos="0">
                <a:srgbClr val="CFEFFE">
                  <a:alpha val="0"/>
                </a:srgbClr>
              </a:gs>
              <a:gs pos="100000">
                <a:srgbClr val="CFEFFE"/>
              </a:gs>
            </a:gsLst>
            <a:lin ang="0" scaled="0"/>
          </a:gradFill>
        </p:grpSpPr>
        <p:sp>
          <p:nvSpPr>
            <p:cNvPr id="135" name="椭圆 134"/>
            <p:cNvSpPr/>
            <p:nvPr/>
          </p:nvSpPr>
          <p:spPr>
            <a:xfrm rot="16200000" flipH="1" flipV="1">
              <a:off x="10553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6" name="椭圆 135"/>
            <p:cNvSpPr/>
            <p:nvPr/>
          </p:nvSpPr>
          <p:spPr>
            <a:xfrm rot="16200000" flipH="1" flipV="1">
              <a:off x="10553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7" name="椭圆 136"/>
            <p:cNvSpPr/>
            <p:nvPr/>
          </p:nvSpPr>
          <p:spPr>
            <a:xfrm rot="16200000" flipH="1" flipV="1">
              <a:off x="10553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8" name="椭圆 137"/>
            <p:cNvSpPr/>
            <p:nvPr/>
          </p:nvSpPr>
          <p:spPr>
            <a:xfrm rot="16200000" flipH="1" flipV="1">
              <a:off x="10553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9" name="椭圆 138"/>
            <p:cNvSpPr/>
            <p:nvPr/>
          </p:nvSpPr>
          <p:spPr>
            <a:xfrm rot="16200000" flipH="1" flipV="1">
              <a:off x="10722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40" name="椭圆 139"/>
            <p:cNvSpPr/>
            <p:nvPr/>
          </p:nvSpPr>
          <p:spPr>
            <a:xfrm rot="16200000" flipH="1" flipV="1">
              <a:off x="10722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41" name="椭圆 140"/>
            <p:cNvSpPr/>
            <p:nvPr/>
          </p:nvSpPr>
          <p:spPr>
            <a:xfrm rot="16200000" flipH="1" flipV="1">
              <a:off x="10722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42" name="椭圆 141"/>
            <p:cNvSpPr/>
            <p:nvPr/>
          </p:nvSpPr>
          <p:spPr>
            <a:xfrm rot="16200000" flipH="1" flipV="1">
              <a:off x="10722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43" name="椭圆 142"/>
            <p:cNvSpPr/>
            <p:nvPr/>
          </p:nvSpPr>
          <p:spPr>
            <a:xfrm rot="16200000" flipH="1" flipV="1">
              <a:off x="10891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44" name="椭圆 143"/>
            <p:cNvSpPr/>
            <p:nvPr/>
          </p:nvSpPr>
          <p:spPr>
            <a:xfrm rot="16200000" flipH="1" flipV="1">
              <a:off x="10891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45" name="椭圆 144"/>
            <p:cNvSpPr/>
            <p:nvPr/>
          </p:nvSpPr>
          <p:spPr>
            <a:xfrm rot="16200000" flipH="1" flipV="1">
              <a:off x="10891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46" name="椭圆 145"/>
            <p:cNvSpPr/>
            <p:nvPr/>
          </p:nvSpPr>
          <p:spPr>
            <a:xfrm rot="16200000" flipH="1" flipV="1">
              <a:off x="10891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47" name="椭圆 146"/>
            <p:cNvSpPr/>
            <p:nvPr/>
          </p:nvSpPr>
          <p:spPr>
            <a:xfrm rot="16200000" flipH="1" flipV="1">
              <a:off x="11059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48" name="椭圆 147"/>
            <p:cNvSpPr/>
            <p:nvPr/>
          </p:nvSpPr>
          <p:spPr>
            <a:xfrm rot="16200000" flipH="1" flipV="1">
              <a:off x="11059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49" name="椭圆 148"/>
            <p:cNvSpPr/>
            <p:nvPr/>
          </p:nvSpPr>
          <p:spPr>
            <a:xfrm rot="16200000" flipH="1" flipV="1">
              <a:off x="11059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50" name="椭圆 149"/>
            <p:cNvSpPr/>
            <p:nvPr/>
          </p:nvSpPr>
          <p:spPr>
            <a:xfrm rot="16200000" flipH="1" flipV="1">
              <a:off x="11059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51" name="椭圆 150"/>
            <p:cNvSpPr/>
            <p:nvPr/>
          </p:nvSpPr>
          <p:spPr>
            <a:xfrm rot="16200000" flipH="1" flipV="1">
              <a:off x="11228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52" name="椭圆 151"/>
            <p:cNvSpPr/>
            <p:nvPr/>
          </p:nvSpPr>
          <p:spPr>
            <a:xfrm rot="16200000" flipH="1" flipV="1">
              <a:off x="11228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53" name="椭圆 152"/>
            <p:cNvSpPr/>
            <p:nvPr/>
          </p:nvSpPr>
          <p:spPr>
            <a:xfrm rot="16200000" flipH="1" flipV="1">
              <a:off x="11228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54" name="椭圆 153"/>
            <p:cNvSpPr/>
            <p:nvPr/>
          </p:nvSpPr>
          <p:spPr>
            <a:xfrm rot="16200000" flipH="1" flipV="1">
              <a:off x="11228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55" name="椭圆 154"/>
            <p:cNvSpPr/>
            <p:nvPr/>
          </p:nvSpPr>
          <p:spPr>
            <a:xfrm rot="16200000" flipH="1" flipV="1">
              <a:off x="11397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56" name="椭圆 155"/>
            <p:cNvSpPr/>
            <p:nvPr/>
          </p:nvSpPr>
          <p:spPr>
            <a:xfrm rot="16200000" flipH="1" flipV="1">
              <a:off x="11397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57" name="椭圆 156"/>
            <p:cNvSpPr/>
            <p:nvPr/>
          </p:nvSpPr>
          <p:spPr>
            <a:xfrm rot="16200000" flipH="1" flipV="1">
              <a:off x="11397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58" name="椭圆 157"/>
            <p:cNvSpPr/>
            <p:nvPr/>
          </p:nvSpPr>
          <p:spPr>
            <a:xfrm rot="16200000" flipH="1" flipV="1">
              <a:off x="11397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pic>
        <p:nvPicPr>
          <p:cNvPr id="6173" name="图片 158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1"/>
          <a:stretch>
            <a:fillRect/>
          </a:stretch>
        </p:blipFill>
        <p:spPr bwMode="auto">
          <a:xfrm>
            <a:off x="11001375" y="95250"/>
            <a:ext cx="7731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图形 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73"/>
          <a:stretch>
            <a:fillRect/>
          </a:stretch>
        </p:blipFill>
        <p:spPr bwMode="auto">
          <a:xfrm flipH="1" flipV="1">
            <a:off x="8836025" y="4410075"/>
            <a:ext cx="37782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视佐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23888" y="1077913"/>
            <a:ext cx="5461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客户案例</a:t>
            </a:r>
            <a:endParaRPr lang="en-US" altLang="zh-CN" sz="36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32771" name="视佐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23888" y="1730375"/>
            <a:ext cx="7207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/>
            <a:r>
              <a:rPr lang="zh-CN" altLang="en-US" sz="20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连续亏损三个月，逆风翻盘投产达到1:6</a:t>
            </a:r>
            <a:r>
              <a:rPr lang="zh-CN" altLang="en-US" sz="11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（上海某婚恋机构）</a:t>
            </a:r>
            <a:endParaRPr lang="zh-CN" altLang="en-US" sz="11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95325" y="841375"/>
            <a:ext cx="10801350" cy="0"/>
          </a:xfrm>
          <a:prstGeom prst="line">
            <a:avLst/>
          </a:prstGeom>
          <a:ln w="127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73" name="文本框 16"/>
          <p:cNvSpPr txBox="1">
            <a:spLocks noChangeArrowheads="1"/>
          </p:cNvSpPr>
          <p:nvPr/>
        </p:nvSpPr>
        <p:spPr bwMode="auto">
          <a:xfrm>
            <a:off x="1241425" y="387350"/>
            <a:ext cx="1343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运营服务</a:t>
            </a:r>
            <a:endParaRPr lang="en-US" altLang="zh-CN" sz="11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32774" name="文本框 17"/>
          <p:cNvSpPr txBox="1">
            <a:spLocks noChangeArrowheads="1"/>
          </p:cNvSpPr>
          <p:nvPr/>
        </p:nvSpPr>
        <p:spPr bwMode="auto">
          <a:xfrm>
            <a:off x="654050" y="333375"/>
            <a:ext cx="635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04</a:t>
            </a:r>
            <a:endParaRPr lang="en-US" altLang="zh-CN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73960" y="387985"/>
            <a:ext cx="2952115" cy="2603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fontAlgn="auto"/>
            <a:r>
              <a:rPr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客户案例</a:t>
            </a:r>
            <a:endParaRPr sz="1100" noProof="1">
              <a:solidFill>
                <a:srgbClr val="269CEB">
                  <a:alpha val="80000"/>
                </a:srgbClr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grpSp>
        <p:nvGrpSpPr>
          <p:cNvPr id="32776" name="视佐20"/>
          <p:cNvGrpSpPr/>
          <p:nvPr>
            <p:custDataLst>
              <p:tags r:id="rId4"/>
            </p:custDataLst>
          </p:nvPr>
        </p:nvGrpSpPr>
        <p:grpSpPr bwMode="auto">
          <a:xfrm>
            <a:off x="7685088" y="2649538"/>
            <a:ext cx="684212" cy="684212"/>
            <a:chOff x="1148" y="3717"/>
            <a:chExt cx="1258" cy="1258"/>
          </a:xfrm>
        </p:grpSpPr>
        <p:sp>
          <p:nvSpPr>
            <p:cNvPr id="59" name="视佐20-1"/>
            <p:cNvSpPr/>
            <p:nvPr>
              <p:custDataLst>
                <p:tags r:id="rId5"/>
              </p:custDataLst>
            </p:nvPr>
          </p:nvSpPr>
          <p:spPr>
            <a:xfrm>
              <a:off x="1148" y="3717"/>
              <a:ext cx="1258" cy="1258"/>
            </a:xfrm>
            <a:prstGeom prst="rect">
              <a:avLst/>
            </a:prstGeom>
            <a:solidFill>
              <a:srgbClr val="269C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MiSans Medium" pitchFamily="2" charset="-122"/>
              </a:endParaRPr>
            </a:p>
          </p:txBody>
        </p:sp>
        <p:grpSp>
          <p:nvGrpSpPr>
            <p:cNvPr id="32778" name="视佐9"/>
            <p:cNvGrpSpPr/>
            <p:nvPr>
              <p:custDataLst>
                <p:tags r:id="rId6"/>
              </p:custDataLst>
            </p:nvPr>
          </p:nvGrpSpPr>
          <p:grpSpPr bwMode="auto">
            <a:xfrm>
              <a:off x="1486" y="4055"/>
              <a:ext cx="584" cy="584"/>
              <a:chOff x="5161" y="2174"/>
              <a:chExt cx="520" cy="520"/>
            </a:xfrm>
          </p:grpSpPr>
          <p:sp>
            <p:nvSpPr>
              <p:cNvPr id="244" name="视佐20-2"/>
              <p:cNvSpPr/>
              <p:nvPr>
                <p:custDataLst>
                  <p:tags r:id="rId7"/>
                </p:custDataLst>
              </p:nvPr>
            </p:nvSpPr>
            <p:spPr>
              <a:xfrm>
                <a:off x="5162" y="2175"/>
                <a:ext cx="520" cy="520"/>
              </a:xfrm>
              <a:prstGeom prst="ellipse">
                <a:avLst/>
              </a:pr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>
                  <a:solidFill>
                    <a:srgbClr val="FCFCFD"/>
                  </a:solidFill>
                  <a:latin typeface="方正兰亭圆简体 Light" panose="02000400000000000000" charset="-122"/>
                  <a:ea typeface="方正兰亭圆简体 Light" panose="02000400000000000000" charset="-122"/>
                  <a:cs typeface="方正兰亭圆简体 Light" panose="02000400000000000000" charset="-122"/>
                  <a:sym typeface="+mn-ea"/>
                </a:endParaRPr>
              </a:p>
            </p:txBody>
          </p:sp>
          <p:sp>
            <p:nvSpPr>
              <p:cNvPr id="245" name="视佐20-3"/>
              <p:cNvSpPr/>
              <p:nvPr>
                <p:custDataLst>
                  <p:tags r:id="rId8"/>
                </p:custDataLst>
              </p:nvPr>
            </p:nvSpPr>
            <p:spPr>
              <a:xfrm flipH="1">
                <a:off x="5455" y="2289"/>
                <a:ext cx="120" cy="120"/>
              </a:xfrm>
              <a:prstGeom prst="ellipse">
                <a:avLst/>
              </a:pr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>
                  <a:solidFill>
                    <a:srgbClr val="FCFCFD"/>
                  </a:solidFill>
                  <a:latin typeface="方正兰亭圆简体 Light" panose="02000400000000000000" charset="-122"/>
                  <a:ea typeface="方正兰亭圆简体 Light" panose="02000400000000000000" charset="-122"/>
                  <a:cs typeface="方正兰亭圆简体 Light" panose="02000400000000000000" charset="-122"/>
                  <a:sym typeface="+mn-ea"/>
                </a:endParaRPr>
              </a:p>
            </p:txBody>
          </p:sp>
        </p:grpSp>
      </p:grpSp>
      <p:sp>
        <p:nvSpPr>
          <p:cNvPr id="32781" name="视佐6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699500" y="2673350"/>
            <a:ext cx="2160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核心解决</a:t>
            </a:r>
            <a:endParaRPr lang="zh-CN" altLang="en-US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32782" name="视佐7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699500" y="3016250"/>
            <a:ext cx="21605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MiSans Medium" pitchFamily="2" charset="-122"/>
              </a:rPr>
              <a:t>提高资源转化和利用</a:t>
            </a:r>
            <a:endParaRPr lang="zh-CN" altLang="en-US" sz="1200">
              <a:solidFill>
                <a:schemeClr val="tx2"/>
              </a:solidFill>
              <a:latin typeface="方正兰亭圆简体 Light" panose="02000400000000000000" charset="-122"/>
              <a:ea typeface="方正兰亭圆简体 Light" panose="02000400000000000000" charset="-122"/>
              <a:sym typeface="MiSans Medium" pitchFamily="2" charset="-122"/>
            </a:endParaRPr>
          </a:p>
        </p:txBody>
      </p:sp>
      <p:pic>
        <p:nvPicPr>
          <p:cNvPr id="32783" name="图片 3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286000"/>
            <a:ext cx="6330950" cy="141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4" name="图片 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400" y="3076575"/>
            <a:ext cx="11430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5" name="图片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075" y="3113088"/>
            <a:ext cx="614363" cy="671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86" name="图片 3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3019425"/>
            <a:ext cx="668338" cy="40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视佐13"/>
          <p:cNvCxnSpPr/>
          <p:nvPr>
            <p:custDataLst>
              <p:tags r:id="rId15"/>
            </p:custDataLst>
          </p:nvPr>
        </p:nvCxnSpPr>
        <p:spPr>
          <a:xfrm>
            <a:off x="4246563" y="4078288"/>
            <a:ext cx="0" cy="2217737"/>
          </a:xfrm>
          <a:prstGeom prst="line">
            <a:avLst/>
          </a:prstGeom>
          <a:ln w="12700" cmpd="sng">
            <a:solidFill>
              <a:srgbClr val="4AAFE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88" name="视佐19"/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604963" y="4689475"/>
            <a:ext cx="2557462" cy="991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300">
                <a:sym typeface="微软雅黑" panose="020B0503020204020204" pitchFamily="34" charset="-122"/>
              </a:rPr>
              <a:t>资源管理不足</a:t>
            </a:r>
            <a:endParaRPr lang="zh-CN" altLang="en-US" sz="1300"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300">
                <a:sym typeface="微软雅黑" panose="020B0503020204020204" pitchFamily="34" charset="-122"/>
              </a:rPr>
              <a:t>客户跟进不及时</a:t>
            </a:r>
            <a:endParaRPr lang="zh-CN" altLang="en-US" sz="1300">
              <a:sym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300">
                <a:sym typeface="微软雅黑" panose="020B0503020204020204" pitchFamily="34" charset="-122"/>
              </a:rPr>
              <a:t>潜在客户极易遗漏</a:t>
            </a:r>
            <a:endParaRPr lang="zh-CN" altLang="en-US" sz="1300">
              <a:sym typeface="微软雅黑" panose="020B0503020204020204" pitchFamily="34" charset="-122"/>
            </a:endParaRPr>
          </a:p>
        </p:txBody>
      </p:sp>
      <p:sp>
        <p:nvSpPr>
          <p:cNvPr id="32789" name="视佐6"/>
          <p:cNvSpPr txBox="1"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1604963" y="4252913"/>
            <a:ext cx="21590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业务障碍</a:t>
            </a:r>
            <a:endParaRPr lang="zh-CN" altLang="en-US" sz="20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grpSp>
        <p:nvGrpSpPr>
          <p:cNvPr id="9" name="图形 3"/>
          <p:cNvGrpSpPr/>
          <p:nvPr>
            <p:custDataLst>
              <p:tags r:id="rId18"/>
            </p:custDataLst>
          </p:nvPr>
        </p:nvGrpSpPr>
        <p:grpSpPr>
          <a:xfrm>
            <a:off x="932815" y="4241483"/>
            <a:ext cx="420370" cy="421640"/>
            <a:chOff x="-2786184" y="-4869469"/>
            <a:chExt cx="1939588" cy="1943288"/>
          </a:xfrm>
          <a:solidFill>
            <a:srgbClr val="269BEA"/>
          </a:solidFill>
        </p:grpSpPr>
        <p:sp>
          <p:nvSpPr>
            <p:cNvPr id="10" name="任意多边形: 形状 36"/>
            <p:cNvSpPr/>
            <p:nvPr/>
          </p:nvSpPr>
          <p:spPr>
            <a:xfrm>
              <a:off x="-2786184" y="-4869469"/>
              <a:ext cx="1939588" cy="1943288"/>
            </a:xfrm>
            <a:custGeom>
              <a:avLst/>
              <a:gdLst>
                <a:gd name="connsiteX0" fmla="*/ 1939450 w 1939588"/>
                <a:gd name="connsiteY0" fmla="*/ 972647 h 1943288"/>
                <a:gd name="connsiteX1" fmla="*/ 1298734 w 1939588"/>
                <a:gd name="connsiteY1" fmla="*/ 1880400 h 1943288"/>
                <a:gd name="connsiteX2" fmla="*/ 873902 w 1939588"/>
                <a:gd name="connsiteY2" fmla="*/ 1937623 h 1943288"/>
                <a:gd name="connsiteX3" fmla="*/ 290409 w 1939588"/>
                <a:gd name="connsiteY3" fmla="*/ 1653245 h 1943288"/>
                <a:gd name="connsiteX4" fmla="*/ 1696 w 1939588"/>
                <a:gd name="connsiteY4" fmla="*/ 914558 h 1943288"/>
                <a:gd name="connsiteX5" fmla="*/ 155156 w 1939588"/>
                <a:gd name="connsiteY5" fmla="*/ 451578 h 1943288"/>
                <a:gd name="connsiteX6" fmla="*/ 169028 w 1939588"/>
                <a:gd name="connsiteY6" fmla="*/ 357075 h 1943288"/>
                <a:gd name="connsiteX7" fmla="*/ 203708 w 1939588"/>
                <a:gd name="connsiteY7" fmla="*/ 205349 h 1943288"/>
                <a:gd name="connsiteX8" fmla="*/ 359769 w 1939588"/>
                <a:gd name="connsiteY8" fmla="*/ 170669 h 1943288"/>
                <a:gd name="connsiteX9" fmla="*/ 446469 w 1939588"/>
                <a:gd name="connsiteY9" fmla="*/ 158531 h 1943288"/>
                <a:gd name="connsiteX10" fmla="*/ 1021293 w 1939588"/>
                <a:gd name="connsiteY10" fmla="*/ 1603 h 1943288"/>
                <a:gd name="connsiteX11" fmla="*/ 1657674 w 1939588"/>
                <a:gd name="connsiteY11" fmla="*/ 296384 h 1943288"/>
                <a:gd name="connsiteX12" fmla="*/ 1927312 w 1939588"/>
                <a:gd name="connsiteY12" fmla="*/ 826991 h 1943288"/>
                <a:gd name="connsiteX13" fmla="*/ 1937716 w 1939588"/>
                <a:gd name="connsiteY13" fmla="*/ 881612 h 1943288"/>
                <a:gd name="connsiteX14" fmla="*/ 1939450 w 1939588"/>
                <a:gd name="connsiteY14" fmla="*/ 972647 h 1943288"/>
                <a:gd name="connsiteX15" fmla="*/ 934592 w 1939588"/>
                <a:gd name="connsiteY15" fmla="*/ 203615 h 1943288"/>
                <a:gd name="connsiteX16" fmla="*/ 931991 w 1939588"/>
                <a:gd name="connsiteY16" fmla="*/ 203615 h 1943288"/>
                <a:gd name="connsiteX17" fmla="*/ 931991 w 1939588"/>
                <a:gd name="connsiteY17" fmla="*/ 112580 h 1943288"/>
                <a:gd name="connsiteX18" fmla="*/ 895577 w 1939588"/>
                <a:gd name="connsiteY18" fmla="*/ 79633 h 1943288"/>
                <a:gd name="connsiteX19" fmla="*/ 479415 w 1939588"/>
                <a:gd name="connsiteY19" fmla="*/ 225290 h 1943288"/>
                <a:gd name="connsiteX20" fmla="*/ 454272 w 1939588"/>
                <a:gd name="connsiteY20" fmla="*/ 282512 h 1943288"/>
                <a:gd name="connsiteX21" fmla="*/ 283473 w 1939588"/>
                <a:gd name="connsiteY21" fmla="*/ 455046 h 1943288"/>
                <a:gd name="connsiteX22" fmla="*/ 223649 w 1939588"/>
                <a:gd name="connsiteY22" fmla="*/ 481923 h 1943288"/>
                <a:gd name="connsiteX23" fmla="*/ 78860 w 1939588"/>
                <a:gd name="connsiteY23" fmla="*/ 894617 h 1943288"/>
                <a:gd name="connsiteX24" fmla="*/ 114407 w 1939588"/>
                <a:gd name="connsiteY24" fmla="*/ 932765 h 1943288"/>
                <a:gd name="connsiteX25" fmla="*/ 287808 w 1939588"/>
                <a:gd name="connsiteY25" fmla="*/ 932765 h 1943288"/>
                <a:gd name="connsiteX26" fmla="*/ 332892 w 1939588"/>
                <a:gd name="connsiteY26" fmla="*/ 893750 h 1943288"/>
                <a:gd name="connsiteX27" fmla="*/ 348498 w 1939588"/>
                <a:gd name="connsiteY27" fmla="*/ 813119 h 1943288"/>
                <a:gd name="connsiteX28" fmla="*/ 390981 w 1939588"/>
                <a:gd name="connsiteY28" fmla="*/ 774104 h 1943288"/>
                <a:gd name="connsiteX29" fmla="*/ 420459 w 1939588"/>
                <a:gd name="connsiteY29" fmla="*/ 824390 h 1943288"/>
                <a:gd name="connsiteX30" fmla="*/ 410055 w 1939588"/>
                <a:gd name="connsiteY30" fmla="*/ 892016 h 1943288"/>
                <a:gd name="connsiteX31" fmla="*/ 443001 w 1939588"/>
                <a:gd name="connsiteY31" fmla="*/ 931898 h 1943288"/>
                <a:gd name="connsiteX32" fmla="*/ 599062 w 1939588"/>
                <a:gd name="connsiteY32" fmla="*/ 931898 h 1943288"/>
                <a:gd name="connsiteX33" fmla="*/ 638944 w 1939588"/>
                <a:gd name="connsiteY33" fmla="*/ 897218 h 1943288"/>
                <a:gd name="connsiteX34" fmla="*/ 899045 w 1939588"/>
                <a:gd name="connsiteY34" fmla="*/ 637984 h 1943288"/>
                <a:gd name="connsiteX35" fmla="*/ 932858 w 1939588"/>
                <a:gd name="connsiteY35" fmla="*/ 597235 h 1943288"/>
                <a:gd name="connsiteX36" fmla="*/ 932858 w 1939588"/>
                <a:gd name="connsiteY36" fmla="*/ 441174 h 1943288"/>
                <a:gd name="connsiteX37" fmla="*/ 896444 w 1939588"/>
                <a:gd name="connsiteY37" fmla="*/ 409095 h 1943288"/>
                <a:gd name="connsiteX38" fmla="*/ 701368 w 1939588"/>
                <a:gd name="connsiteY38" fmla="*/ 474120 h 1943288"/>
                <a:gd name="connsiteX39" fmla="*/ 567850 w 1939588"/>
                <a:gd name="connsiteY39" fmla="*/ 567757 h 1943288"/>
                <a:gd name="connsiteX40" fmla="*/ 509761 w 1939588"/>
                <a:gd name="connsiteY40" fmla="*/ 571224 h 1943288"/>
                <a:gd name="connsiteX41" fmla="*/ 520165 w 1939588"/>
                <a:gd name="connsiteY41" fmla="*/ 514869 h 1943288"/>
                <a:gd name="connsiteX42" fmla="*/ 820148 w 1939588"/>
                <a:gd name="connsiteY42" fmla="*/ 344937 h 1943288"/>
                <a:gd name="connsiteX43" fmla="*/ 923321 w 1939588"/>
                <a:gd name="connsiteY43" fmla="*/ 316325 h 1943288"/>
                <a:gd name="connsiteX44" fmla="*/ 934592 w 1939588"/>
                <a:gd name="connsiteY44" fmla="*/ 203615 h 1943288"/>
                <a:gd name="connsiteX45" fmla="*/ 931991 w 1939588"/>
                <a:gd name="connsiteY45" fmla="*/ 1741680 h 1943288"/>
                <a:gd name="connsiteX46" fmla="*/ 931991 w 1939588"/>
                <a:gd name="connsiteY46" fmla="*/ 1654979 h 1943288"/>
                <a:gd name="connsiteX47" fmla="*/ 890375 w 1939588"/>
                <a:gd name="connsiteY47" fmla="*/ 1607294 h 1943288"/>
                <a:gd name="connsiteX48" fmla="*/ 573919 w 1939588"/>
                <a:gd name="connsiteY48" fmla="*/ 1478111 h 1943288"/>
                <a:gd name="connsiteX49" fmla="*/ 499357 w 1939588"/>
                <a:gd name="connsiteY49" fmla="*/ 1459037 h 1943288"/>
                <a:gd name="connsiteX50" fmla="*/ 351099 w 1939588"/>
                <a:gd name="connsiteY50" fmla="*/ 1391410 h 1943288"/>
                <a:gd name="connsiteX51" fmla="*/ 349365 w 1939588"/>
                <a:gd name="connsiteY51" fmla="*/ 1231882 h 1943288"/>
                <a:gd name="connsiteX52" fmla="*/ 358902 w 1939588"/>
                <a:gd name="connsiteY52" fmla="*/ 1171191 h 1943288"/>
                <a:gd name="connsiteX53" fmla="*/ 332025 w 1939588"/>
                <a:gd name="connsiteY53" fmla="*/ 1044609 h 1943288"/>
                <a:gd name="connsiteX54" fmla="*/ 293010 w 1939588"/>
                <a:gd name="connsiteY54" fmla="*/ 1008195 h 1943288"/>
                <a:gd name="connsiteX55" fmla="*/ 110939 w 1939588"/>
                <a:gd name="connsiteY55" fmla="*/ 1008195 h 1943288"/>
                <a:gd name="connsiteX56" fmla="*/ 77993 w 1939588"/>
                <a:gd name="connsiteY56" fmla="*/ 1044609 h 1943288"/>
                <a:gd name="connsiteX57" fmla="*/ 97934 w 1939588"/>
                <a:gd name="connsiteY57" fmla="*/ 1164255 h 1943288"/>
                <a:gd name="connsiteX58" fmla="*/ 462942 w 1939588"/>
                <a:gd name="connsiteY58" fmla="*/ 1700064 h 1943288"/>
                <a:gd name="connsiteX59" fmla="*/ 891242 w 1939588"/>
                <a:gd name="connsiteY59" fmla="*/ 1862193 h 1943288"/>
                <a:gd name="connsiteX60" fmla="*/ 931991 w 1939588"/>
                <a:gd name="connsiteY60" fmla="*/ 1824045 h 1943288"/>
                <a:gd name="connsiteX61" fmla="*/ 931991 w 1939588"/>
                <a:gd name="connsiteY61" fmla="*/ 1741680 h 1943288"/>
                <a:gd name="connsiteX62" fmla="*/ 1008288 w 1939588"/>
                <a:gd name="connsiteY62" fmla="*/ 1738212 h 1943288"/>
                <a:gd name="connsiteX63" fmla="*/ 1008288 w 1939588"/>
                <a:gd name="connsiteY63" fmla="*/ 1738212 h 1943288"/>
                <a:gd name="connsiteX64" fmla="*/ 1008288 w 1939588"/>
                <a:gd name="connsiteY64" fmla="*/ 1803237 h 1943288"/>
                <a:gd name="connsiteX65" fmla="*/ 1075047 w 1939588"/>
                <a:gd name="connsiteY65" fmla="*/ 1858725 h 1943288"/>
                <a:gd name="connsiteX66" fmla="*/ 1590047 w 1939588"/>
                <a:gd name="connsiteY66" fmla="*/ 1605560 h 1943288"/>
                <a:gd name="connsiteX67" fmla="*/ 1862286 w 1939588"/>
                <a:gd name="connsiteY67" fmla="*/ 1045476 h 1943288"/>
                <a:gd name="connsiteX68" fmla="*/ 1830207 w 1939588"/>
                <a:gd name="connsiteY68" fmla="*/ 1007328 h 1943288"/>
                <a:gd name="connsiteX69" fmla="*/ 1648137 w 1939588"/>
                <a:gd name="connsiteY69" fmla="*/ 1008195 h 1943288"/>
                <a:gd name="connsiteX70" fmla="*/ 1613456 w 1939588"/>
                <a:gd name="connsiteY70" fmla="*/ 1025535 h 1943288"/>
                <a:gd name="connsiteX71" fmla="*/ 1576175 w 1939588"/>
                <a:gd name="connsiteY71" fmla="*/ 1198068 h 1943288"/>
                <a:gd name="connsiteX72" fmla="*/ 1585712 w 1939588"/>
                <a:gd name="connsiteY72" fmla="*/ 1225812 h 1943288"/>
                <a:gd name="connsiteX73" fmla="*/ 1587446 w 1939588"/>
                <a:gd name="connsiteY73" fmla="*/ 1392277 h 1943288"/>
                <a:gd name="connsiteX74" fmla="*/ 1433987 w 1939588"/>
                <a:gd name="connsiteY74" fmla="*/ 1457303 h 1943288"/>
                <a:gd name="connsiteX75" fmla="*/ 1370695 w 1939588"/>
                <a:gd name="connsiteY75" fmla="*/ 1472908 h 1943288"/>
                <a:gd name="connsiteX76" fmla="*/ 1042968 w 1939588"/>
                <a:gd name="connsiteY76" fmla="*/ 1607294 h 1943288"/>
                <a:gd name="connsiteX77" fmla="*/ 1007421 w 1939588"/>
                <a:gd name="connsiteY77" fmla="*/ 1646309 h 1943288"/>
                <a:gd name="connsiteX78" fmla="*/ 1008288 w 1939588"/>
                <a:gd name="connsiteY78" fmla="*/ 1738212 h 1943288"/>
                <a:gd name="connsiteX79" fmla="*/ 1011756 w 1939588"/>
                <a:gd name="connsiteY79" fmla="*/ 867740 h 1943288"/>
                <a:gd name="connsiteX80" fmla="*/ 1040367 w 1939588"/>
                <a:gd name="connsiteY80" fmla="*/ 846932 h 1943288"/>
                <a:gd name="connsiteX81" fmla="*/ 1545830 w 1939588"/>
                <a:gd name="connsiteY81" fmla="*/ 343203 h 1943288"/>
                <a:gd name="connsiteX82" fmla="*/ 1538027 w 1939588"/>
                <a:gd name="connsiteY82" fmla="*/ 289448 h 1943288"/>
                <a:gd name="connsiteX83" fmla="*/ 1065510 w 1939588"/>
                <a:gd name="connsiteY83" fmla="*/ 84836 h 1943288"/>
                <a:gd name="connsiteX84" fmla="*/ 1010022 w 1939588"/>
                <a:gd name="connsiteY84" fmla="*/ 132521 h 1943288"/>
                <a:gd name="connsiteX85" fmla="*/ 1010022 w 1939588"/>
                <a:gd name="connsiteY85" fmla="*/ 816587 h 1943288"/>
                <a:gd name="connsiteX86" fmla="*/ 1011756 w 1939588"/>
                <a:gd name="connsiteY86" fmla="*/ 867740 h 1943288"/>
                <a:gd name="connsiteX87" fmla="*/ 1736571 w 1939588"/>
                <a:gd name="connsiteY87" fmla="*/ 933632 h 1943288"/>
                <a:gd name="connsiteX88" fmla="*/ 1736571 w 1939588"/>
                <a:gd name="connsiteY88" fmla="*/ 931031 h 1943288"/>
                <a:gd name="connsiteX89" fmla="*/ 1831941 w 1939588"/>
                <a:gd name="connsiteY89" fmla="*/ 931031 h 1943288"/>
                <a:gd name="connsiteX90" fmla="*/ 1861420 w 1939588"/>
                <a:gd name="connsiteY90" fmla="*/ 896351 h 1943288"/>
                <a:gd name="connsiteX91" fmla="*/ 1649870 w 1939588"/>
                <a:gd name="connsiteY91" fmla="*/ 399558 h 1943288"/>
                <a:gd name="connsiteX92" fmla="*/ 1595249 w 1939588"/>
                <a:gd name="connsiteY92" fmla="*/ 398691 h 1943288"/>
                <a:gd name="connsiteX93" fmla="*/ 1482539 w 1939588"/>
                <a:gd name="connsiteY93" fmla="*/ 511401 h 1943288"/>
                <a:gd name="connsiteX94" fmla="*/ 1477337 w 1939588"/>
                <a:gd name="connsiteY94" fmla="*/ 575560 h 1943288"/>
                <a:gd name="connsiteX95" fmla="*/ 1598717 w 1939588"/>
                <a:gd name="connsiteY95" fmla="*/ 826124 h 1943288"/>
                <a:gd name="connsiteX96" fmla="*/ 1628195 w 1939588"/>
                <a:gd name="connsiteY96" fmla="*/ 924095 h 1943288"/>
                <a:gd name="connsiteX97" fmla="*/ 1736571 w 1939588"/>
                <a:gd name="connsiteY97" fmla="*/ 933632 h 1943288"/>
                <a:gd name="connsiteX98" fmla="*/ 931991 w 1939588"/>
                <a:gd name="connsiteY98" fmla="*/ 1424356 h 1943288"/>
                <a:gd name="connsiteX99" fmla="*/ 931991 w 1939588"/>
                <a:gd name="connsiteY99" fmla="*/ 1354996 h 1943288"/>
                <a:gd name="connsiteX100" fmla="*/ 888641 w 1939588"/>
                <a:gd name="connsiteY100" fmla="*/ 1300375 h 1943288"/>
                <a:gd name="connsiteX101" fmla="*/ 638944 w 1939588"/>
                <a:gd name="connsiteY101" fmla="*/ 1046343 h 1943288"/>
                <a:gd name="connsiteX102" fmla="*/ 592993 w 1939588"/>
                <a:gd name="connsiteY102" fmla="*/ 1009061 h 1943288"/>
                <a:gd name="connsiteX103" fmla="*/ 480282 w 1939588"/>
                <a:gd name="connsiteY103" fmla="*/ 1009061 h 1943288"/>
                <a:gd name="connsiteX104" fmla="*/ 416124 w 1939588"/>
                <a:gd name="connsiteY104" fmla="*/ 1093161 h 1943288"/>
                <a:gd name="connsiteX105" fmla="*/ 422193 w 1939588"/>
                <a:gd name="connsiteY105" fmla="*/ 1113969 h 1943288"/>
                <a:gd name="connsiteX106" fmla="*/ 481149 w 1939588"/>
                <a:gd name="connsiteY106" fmla="*/ 1164255 h 1943288"/>
                <a:gd name="connsiteX107" fmla="*/ 614668 w 1939588"/>
                <a:gd name="connsiteY107" fmla="*/ 1372336 h 1943288"/>
                <a:gd name="connsiteX108" fmla="*/ 628540 w 1939588"/>
                <a:gd name="connsiteY108" fmla="*/ 1422622 h 1943288"/>
                <a:gd name="connsiteX109" fmla="*/ 867833 w 1939588"/>
                <a:gd name="connsiteY109" fmla="*/ 1528397 h 1943288"/>
                <a:gd name="connsiteX110" fmla="*/ 932858 w 1939588"/>
                <a:gd name="connsiteY110" fmla="*/ 1472042 h 1943288"/>
                <a:gd name="connsiteX111" fmla="*/ 931991 w 1939588"/>
                <a:gd name="connsiteY111" fmla="*/ 1424356 h 1943288"/>
                <a:gd name="connsiteX112" fmla="*/ 1008288 w 1939588"/>
                <a:gd name="connsiteY112" fmla="*/ 1418287 h 1943288"/>
                <a:gd name="connsiteX113" fmla="*/ 1008288 w 1939588"/>
                <a:gd name="connsiteY113" fmla="*/ 1487648 h 1943288"/>
                <a:gd name="connsiteX114" fmla="*/ 1055106 w 1939588"/>
                <a:gd name="connsiteY114" fmla="*/ 1531865 h 1943288"/>
                <a:gd name="connsiteX115" fmla="*/ 1316941 w 1939588"/>
                <a:gd name="connsiteY115" fmla="*/ 1418287 h 1943288"/>
                <a:gd name="connsiteX116" fmla="*/ 1328212 w 1939588"/>
                <a:gd name="connsiteY116" fmla="*/ 1379272 h 1943288"/>
                <a:gd name="connsiteX117" fmla="*/ 1474736 w 1939588"/>
                <a:gd name="connsiteY117" fmla="*/ 1161654 h 1943288"/>
                <a:gd name="connsiteX118" fmla="*/ 1512884 w 1939588"/>
                <a:gd name="connsiteY118" fmla="*/ 1138245 h 1943288"/>
                <a:gd name="connsiteX119" fmla="*/ 1532825 w 1939588"/>
                <a:gd name="connsiteY119" fmla="*/ 1045476 h 1943288"/>
                <a:gd name="connsiteX120" fmla="*/ 1500746 w 1939588"/>
                <a:gd name="connsiteY120" fmla="*/ 1008195 h 1943288"/>
                <a:gd name="connsiteX121" fmla="*/ 1344685 w 1939588"/>
                <a:gd name="connsiteY121" fmla="*/ 1008195 h 1943288"/>
                <a:gd name="connsiteX122" fmla="*/ 1302202 w 1939588"/>
                <a:gd name="connsiteY122" fmla="*/ 1045476 h 1943288"/>
                <a:gd name="connsiteX123" fmla="*/ 1094121 w 1939588"/>
                <a:gd name="connsiteY123" fmla="*/ 1287370 h 1943288"/>
                <a:gd name="connsiteX124" fmla="*/ 1008288 w 1939588"/>
                <a:gd name="connsiteY124" fmla="*/ 1413952 h 1943288"/>
                <a:gd name="connsiteX125" fmla="*/ 1008288 w 1939588"/>
                <a:gd name="connsiteY125" fmla="*/ 1418287 h 1943288"/>
                <a:gd name="connsiteX126" fmla="*/ 1396706 w 1939588"/>
                <a:gd name="connsiteY126" fmla="*/ 597235 h 1943288"/>
                <a:gd name="connsiteX127" fmla="*/ 1248448 w 1939588"/>
                <a:gd name="connsiteY127" fmla="*/ 747226 h 1943288"/>
                <a:gd name="connsiteX128" fmla="*/ 1252783 w 1939588"/>
                <a:gd name="connsiteY128" fmla="*/ 781907 h 1943288"/>
                <a:gd name="connsiteX129" fmla="*/ 1303069 w 1939588"/>
                <a:gd name="connsiteY129" fmla="*/ 900686 h 1943288"/>
                <a:gd name="connsiteX130" fmla="*/ 1336882 w 1939588"/>
                <a:gd name="connsiteY130" fmla="*/ 929297 h 1943288"/>
                <a:gd name="connsiteX131" fmla="*/ 1505948 w 1939588"/>
                <a:gd name="connsiteY131" fmla="*/ 929297 h 1943288"/>
                <a:gd name="connsiteX132" fmla="*/ 1531091 w 1939588"/>
                <a:gd name="connsiteY132" fmla="*/ 900686 h 1943288"/>
                <a:gd name="connsiteX133" fmla="*/ 1396706 w 1939588"/>
                <a:gd name="connsiteY133" fmla="*/ 597235 h 1943288"/>
                <a:gd name="connsiteX134" fmla="*/ 931991 w 1939588"/>
                <a:gd name="connsiteY134" fmla="*/ 820055 h 1943288"/>
                <a:gd name="connsiteX135" fmla="*/ 931124 w 1939588"/>
                <a:gd name="connsiteY135" fmla="*/ 737689 h 1943288"/>
                <a:gd name="connsiteX136" fmla="*/ 905114 w 1939588"/>
                <a:gd name="connsiteY136" fmla="*/ 716881 h 1943288"/>
                <a:gd name="connsiteX137" fmla="*/ 729980 w 1939588"/>
                <a:gd name="connsiteY137" fmla="*/ 864272 h 1943288"/>
                <a:gd name="connsiteX138" fmla="*/ 776798 w 1939588"/>
                <a:gd name="connsiteY138" fmla="*/ 931898 h 1943288"/>
                <a:gd name="connsiteX139" fmla="*/ 820148 w 1939588"/>
                <a:gd name="connsiteY139" fmla="*/ 931898 h 1943288"/>
                <a:gd name="connsiteX140" fmla="*/ 931991 w 1939588"/>
                <a:gd name="connsiteY140" fmla="*/ 820055 h 1943288"/>
                <a:gd name="connsiteX141" fmla="*/ 821015 w 1939588"/>
                <a:gd name="connsiteY141" fmla="*/ 1008195 h 1943288"/>
                <a:gd name="connsiteX142" fmla="*/ 738650 w 1939588"/>
                <a:gd name="connsiteY142" fmla="*/ 1009928 h 1943288"/>
                <a:gd name="connsiteX143" fmla="*/ 717842 w 1939588"/>
                <a:gd name="connsiteY143" fmla="*/ 1038540 h 1943288"/>
                <a:gd name="connsiteX144" fmla="*/ 903380 w 1939588"/>
                <a:gd name="connsiteY144" fmla="*/ 1223211 h 1943288"/>
                <a:gd name="connsiteX145" fmla="*/ 930257 w 1939588"/>
                <a:gd name="connsiteY145" fmla="*/ 1203270 h 1943288"/>
                <a:gd name="connsiteX146" fmla="*/ 931991 w 1939588"/>
                <a:gd name="connsiteY146" fmla="*/ 1120905 h 1943288"/>
                <a:gd name="connsiteX147" fmla="*/ 821015 w 1939588"/>
                <a:gd name="connsiteY147" fmla="*/ 1008195 h 1943288"/>
                <a:gd name="connsiteX148" fmla="*/ 1008288 w 1939588"/>
                <a:gd name="connsiteY148" fmla="*/ 1117437 h 1943288"/>
                <a:gd name="connsiteX149" fmla="*/ 1010022 w 1939588"/>
                <a:gd name="connsiteY149" fmla="*/ 1199802 h 1943288"/>
                <a:gd name="connsiteX150" fmla="*/ 1036899 w 1939588"/>
                <a:gd name="connsiteY150" fmla="*/ 1223211 h 1943288"/>
                <a:gd name="connsiteX151" fmla="*/ 1212034 w 1939588"/>
                <a:gd name="connsiteY151" fmla="*/ 1070619 h 1943288"/>
                <a:gd name="connsiteX152" fmla="*/ 1166082 w 1939588"/>
                <a:gd name="connsiteY152" fmla="*/ 1008195 h 1943288"/>
                <a:gd name="connsiteX153" fmla="*/ 1118397 w 1939588"/>
                <a:gd name="connsiteY153" fmla="*/ 1008195 h 1943288"/>
                <a:gd name="connsiteX154" fmla="*/ 1008288 w 1939588"/>
                <a:gd name="connsiteY154" fmla="*/ 1117437 h 1943288"/>
                <a:gd name="connsiteX155" fmla="*/ 550510 w 1939588"/>
                <a:gd name="connsiteY155" fmla="*/ 1311646 h 1943288"/>
                <a:gd name="connsiteX156" fmla="*/ 476814 w 1939588"/>
                <a:gd name="connsiteY156" fmla="*/ 1238817 h 1943288"/>
                <a:gd name="connsiteX157" fmla="*/ 404853 w 1939588"/>
                <a:gd name="connsiteY157" fmla="*/ 1309045 h 1943288"/>
                <a:gd name="connsiteX158" fmla="*/ 475947 w 1939588"/>
                <a:gd name="connsiteY158" fmla="*/ 1384474 h 1943288"/>
                <a:gd name="connsiteX159" fmla="*/ 550510 w 1939588"/>
                <a:gd name="connsiteY159" fmla="*/ 1311646 h 1943288"/>
                <a:gd name="connsiteX160" fmla="*/ 1536293 w 1939588"/>
                <a:gd name="connsiteY160" fmla="*/ 1311646 h 1943288"/>
                <a:gd name="connsiteX161" fmla="*/ 1462598 w 1939588"/>
                <a:gd name="connsiteY161" fmla="*/ 1238817 h 1943288"/>
                <a:gd name="connsiteX162" fmla="*/ 1390636 w 1939588"/>
                <a:gd name="connsiteY162" fmla="*/ 1309045 h 1943288"/>
                <a:gd name="connsiteX163" fmla="*/ 1461731 w 1939588"/>
                <a:gd name="connsiteY163" fmla="*/ 1384474 h 1943288"/>
                <a:gd name="connsiteX164" fmla="*/ 1536293 w 1939588"/>
                <a:gd name="connsiteY164" fmla="*/ 1311646 h 1943288"/>
                <a:gd name="connsiteX165" fmla="*/ 383178 w 1939588"/>
                <a:gd name="connsiteY165" fmla="*/ 309389 h 1943288"/>
                <a:gd name="connsiteX166" fmla="*/ 308616 w 1939588"/>
                <a:gd name="connsiteY166" fmla="*/ 237428 h 1943288"/>
                <a:gd name="connsiteX167" fmla="*/ 237521 w 1939588"/>
                <a:gd name="connsiteY167" fmla="*/ 308522 h 1943288"/>
                <a:gd name="connsiteX168" fmla="*/ 309483 w 1939588"/>
                <a:gd name="connsiteY168" fmla="*/ 383085 h 1943288"/>
                <a:gd name="connsiteX169" fmla="*/ 383178 w 1939588"/>
                <a:gd name="connsiteY169" fmla="*/ 309389 h 1943288"/>
                <a:gd name="connsiteX170" fmla="*/ 1187758 w 1939588"/>
                <a:gd name="connsiteY170" fmla="*/ 826991 h 1943288"/>
                <a:gd name="connsiteX171" fmla="*/ 1075914 w 1939588"/>
                <a:gd name="connsiteY171" fmla="*/ 929297 h 1943288"/>
                <a:gd name="connsiteX172" fmla="*/ 1144407 w 1939588"/>
                <a:gd name="connsiteY172" fmla="*/ 931898 h 1943288"/>
                <a:gd name="connsiteX173" fmla="*/ 1225906 w 1939588"/>
                <a:gd name="connsiteY173" fmla="*/ 920627 h 1943288"/>
                <a:gd name="connsiteX174" fmla="*/ 1192093 w 1939588"/>
                <a:gd name="connsiteY174" fmla="*/ 829592 h 1943288"/>
                <a:gd name="connsiteX175" fmla="*/ 1187758 w 1939588"/>
                <a:gd name="connsiteY175" fmla="*/ 826991 h 194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1939588" h="1943288">
                  <a:moveTo>
                    <a:pt x="1939450" y="972647"/>
                  </a:moveTo>
                  <a:cubicBezTo>
                    <a:pt x="1940317" y="1375804"/>
                    <a:pt x="1668945" y="1741680"/>
                    <a:pt x="1298734" y="1880400"/>
                  </a:cubicBezTo>
                  <a:cubicBezTo>
                    <a:pt x="1160880" y="1931554"/>
                    <a:pt x="1018692" y="1954963"/>
                    <a:pt x="873902" y="1937623"/>
                  </a:cubicBezTo>
                  <a:cubicBezTo>
                    <a:pt x="647614" y="1909879"/>
                    <a:pt x="450804" y="1816242"/>
                    <a:pt x="290409" y="1653245"/>
                  </a:cubicBezTo>
                  <a:cubicBezTo>
                    <a:pt x="89264" y="1448632"/>
                    <a:pt x="-14777" y="1204137"/>
                    <a:pt x="1696" y="914558"/>
                  </a:cubicBezTo>
                  <a:cubicBezTo>
                    <a:pt x="11233" y="748093"/>
                    <a:pt x="63254" y="592033"/>
                    <a:pt x="155156" y="451578"/>
                  </a:cubicBezTo>
                  <a:cubicBezTo>
                    <a:pt x="175097" y="421233"/>
                    <a:pt x="184634" y="396090"/>
                    <a:pt x="169028" y="357075"/>
                  </a:cubicBezTo>
                  <a:cubicBezTo>
                    <a:pt x="148220" y="303320"/>
                    <a:pt x="161225" y="247832"/>
                    <a:pt x="203708" y="205349"/>
                  </a:cubicBezTo>
                  <a:cubicBezTo>
                    <a:pt x="247925" y="161132"/>
                    <a:pt x="304281" y="148994"/>
                    <a:pt x="359769" y="170669"/>
                  </a:cubicBezTo>
                  <a:cubicBezTo>
                    <a:pt x="396183" y="184541"/>
                    <a:pt x="418725" y="175871"/>
                    <a:pt x="446469" y="158531"/>
                  </a:cubicBezTo>
                  <a:cubicBezTo>
                    <a:pt x="621604" y="46687"/>
                    <a:pt x="813212" y="-10535"/>
                    <a:pt x="1021293" y="1603"/>
                  </a:cubicBezTo>
                  <a:cubicBezTo>
                    <a:pt x="1270990" y="16342"/>
                    <a:pt x="1483406" y="118649"/>
                    <a:pt x="1657674" y="296384"/>
                  </a:cubicBezTo>
                  <a:cubicBezTo>
                    <a:pt x="1803330" y="444642"/>
                    <a:pt x="1896100" y="620644"/>
                    <a:pt x="1927312" y="826991"/>
                  </a:cubicBezTo>
                  <a:cubicBezTo>
                    <a:pt x="1929913" y="845198"/>
                    <a:pt x="1936849" y="863405"/>
                    <a:pt x="1937716" y="881612"/>
                  </a:cubicBezTo>
                  <a:cubicBezTo>
                    <a:pt x="1940317" y="911957"/>
                    <a:pt x="1939450" y="942302"/>
                    <a:pt x="1939450" y="972647"/>
                  </a:cubicBezTo>
                  <a:close/>
                  <a:moveTo>
                    <a:pt x="934592" y="203615"/>
                  </a:moveTo>
                  <a:cubicBezTo>
                    <a:pt x="933725" y="203615"/>
                    <a:pt x="932858" y="203615"/>
                    <a:pt x="931991" y="203615"/>
                  </a:cubicBezTo>
                  <a:cubicBezTo>
                    <a:pt x="931991" y="173270"/>
                    <a:pt x="931991" y="142925"/>
                    <a:pt x="931991" y="112580"/>
                  </a:cubicBezTo>
                  <a:cubicBezTo>
                    <a:pt x="932858" y="87436"/>
                    <a:pt x="923321" y="76166"/>
                    <a:pt x="895577" y="79633"/>
                  </a:cubicBezTo>
                  <a:cubicBezTo>
                    <a:pt x="745586" y="96974"/>
                    <a:pt x="606865" y="142925"/>
                    <a:pt x="479415" y="225290"/>
                  </a:cubicBezTo>
                  <a:cubicBezTo>
                    <a:pt x="456006" y="240896"/>
                    <a:pt x="450804" y="256502"/>
                    <a:pt x="454272" y="282512"/>
                  </a:cubicBezTo>
                  <a:cubicBezTo>
                    <a:pt x="470745" y="393489"/>
                    <a:pt x="392715" y="471519"/>
                    <a:pt x="283473" y="455046"/>
                  </a:cubicBezTo>
                  <a:cubicBezTo>
                    <a:pt x="255728" y="450711"/>
                    <a:pt x="239255" y="456780"/>
                    <a:pt x="223649" y="481923"/>
                  </a:cubicBezTo>
                  <a:cubicBezTo>
                    <a:pt x="142151" y="607639"/>
                    <a:pt x="97067" y="746359"/>
                    <a:pt x="78860" y="894617"/>
                  </a:cubicBezTo>
                  <a:cubicBezTo>
                    <a:pt x="75392" y="925829"/>
                    <a:pt x="87530" y="932765"/>
                    <a:pt x="114407" y="932765"/>
                  </a:cubicBezTo>
                  <a:cubicBezTo>
                    <a:pt x="172496" y="931898"/>
                    <a:pt x="229718" y="931898"/>
                    <a:pt x="287808" y="932765"/>
                  </a:cubicBezTo>
                  <a:cubicBezTo>
                    <a:pt x="315552" y="932765"/>
                    <a:pt x="330291" y="923228"/>
                    <a:pt x="332892" y="893750"/>
                  </a:cubicBezTo>
                  <a:cubicBezTo>
                    <a:pt x="335493" y="866873"/>
                    <a:pt x="338094" y="838262"/>
                    <a:pt x="348498" y="813119"/>
                  </a:cubicBezTo>
                  <a:cubicBezTo>
                    <a:pt x="355434" y="797513"/>
                    <a:pt x="376242" y="787109"/>
                    <a:pt x="390981" y="774104"/>
                  </a:cubicBezTo>
                  <a:cubicBezTo>
                    <a:pt x="401385" y="790577"/>
                    <a:pt x="417858" y="807050"/>
                    <a:pt x="420459" y="824390"/>
                  </a:cubicBezTo>
                  <a:cubicBezTo>
                    <a:pt x="423060" y="846065"/>
                    <a:pt x="414390" y="869474"/>
                    <a:pt x="410055" y="892016"/>
                  </a:cubicBezTo>
                  <a:cubicBezTo>
                    <a:pt x="404853" y="918893"/>
                    <a:pt x="412656" y="932765"/>
                    <a:pt x="443001" y="931898"/>
                  </a:cubicBezTo>
                  <a:cubicBezTo>
                    <a:pt x="495022" y="930164"/>
                    <a:pt x="547042" y="931031"/>
                    <a:pt x="599062" y="931898"/>
                  </a:cubicBezTo>
                  <a:cubicBezTo>
                    <a:pt x="623338" y="931898"/>
                    <a:pt x="632875" y="921494"/>
                    <a:pt x="638944" y="897218"/>
                  </a:cubicBezTo>
                  <a:cubicBezTo>
                    <a:pt x="672757" y="758497"/>
                    <a:pt x="760325" y="670930"/>
                    <a:pt x="899045" y="637984"/>
                  </a:cubicBezTo>
                  <a:cubicBezTo>
                    <a:pt x="924188" y="631915"/>
                    <a:pt x="932858" y="620644"/>
                    <a:pt x="932858" y="597235"/>
                  </a:cubicBezTo>
                  <a:cubicBezTo>
                    <a:pt x="932858" y="545214"/>
                    <a:pt x="931991" y="493194"/>
                    <a:pt x="932858" y="441174"/>
                  </a:cubicBezTo>
                  <a:cubicBezTo>
                    <a:pt x="933725" y="414297"/>
                    <a:pt x="921587" y="401292"/>
                    <a:pt x="896444" y="409095"/>
                  </a:cubicBezTo>
                  <a:cubicBezTo>
                    <a:pt x="830552" y="429036"/>
                    <a:pt x="762926" y="444642"/>
                    <a:pt x="701368" y="474120"/>
                  </a:cubicBezTo>
                  <a:cubicBezTo>
                    <a:pt x="652816" y="496662"/>
                    <a:pt x="613801" y="539146"/>
                    <a:pt x="567850" y="567757"/>
                  </a:cubicBezTo>
                  <a:cubicBezTo>
                    <a:pt x="553111" y="576427"/>
                    <a:pt x="528835" y="570358"/>
                    <a:pt x="509761" y="571224"/>
                  </a:cubicBezTo>
                  <a:cubicBezTo>
                    <a:pt x="512362" y="552151"/>
                    <a:pt x="508894" y="526140"/>
                    <a:pt x="520165" y="514869"/>
                  </a:cubicBezTo>
                  <a:cubicBezTo>
                    <a:pt x="603397" y="429903"/>
                    <a:pt x="703969" y="372681"/>
                    <a:pt x="820148" y="344937"/>
                  </a:cubicBezTo>
                  <a:cubicBezTo>
                    <a:pt x="855695" y="336267"/>
                    <a:pt x="905981" y="338868"/>
                    <a:pt x="923321" y="316325"/>
                  </a:cubicBezTo>
                  <a:cubicBezTo>
                    <a:pt x="941529" y="290315"/>
                    <a:pt x="931991" y="241763"/>
                    <a:pt x="934592" y="203615"/>
                  </a:cubicBezTo>
                  <a:close/>
                  <a:moveTo>
                    <a:pt x="931991" y="1741680"/>
                  </a:moveTo>
                  <a:cubicBezTo>
                    <a:pt x="931991" y="1713069"/>
                    <a:pt x="931124" y="1683591"/>
                    <a:pt x="931991" y="1654979"/>
                  </a:cubicBezTo>
                  <a:cubicBezTo>
                    <a:pt x="932858" y="1625501"/>
                    <a:pt x="922454" y="1610762"/>
                    <a:pt x="890375" y="1607294"/>
                  </a:cubicBezTo>
                  <a:cubicBezTo>
                    <a:pt x="772463" y="1595156"/>
                    <a:pt x="668422" y="1549205"/>
                    <a:pt x="573919" y="1478111"/>
                  </a:cubicBezTo>
                  <a:cubicBezTo>
                    <a:pt x="554845" y="1463372"/>
                    <a:pt x="523633" y="1456435"/>
                    <a:pt x="499357" y="1459037"/>
                  </a:cubicBezTo>
                  <a:cubicBezTo>
                    <a:pt x="435198" y="1464238"/>
                    <a:pt x="384912" y="1445165"/>
                    <a:pt x="351099" y="1391410"/>
                  </a:cubicBezTo>
                  <a:cubicBezTo>
                    <a:pt x="318153" y="1339390"/>
                    <a:pt x="320754" y="1286503"/>
                    <a:pt x="349365" y="1231882"/>
                  </a:cubicBezTo>
                  <a:cubicBezTo>
                    <a:pt x="358035" y="1214541"/>
                    <a:pt x="361503" y="1191132"/>
                    <a:pt x="358902" y="1171191"/>
                  </a:cubicBezTo>
                  <a:cubicBezTo>
                    <a:pt x="352833" y="1128708"/>
                    <a:pt x="338961" y="1087092"/>
                    <a:pt x="332025" y="1044609"/>
                  </a:cubicBezTo>
                  <a:cubicBezTo>
                    <a:pt x="327690" y="1020333"/>
                    <a:pt x="318153" y="1008195"/>
                    <a:pt x="293010" y="1008195"/>
                  </a:cubicBezTo>
                  <a:cubicBezTo>
                    <a:pt x="232319" y="1008195"/>
                    <a:pt x="171629" y="1009061"/>
                    <a:pt x="110939" y="1008195"/>
                  </a:cubicBezTo>
                  <a:cubicBezTo>
                    <a:pt x="84929" y="1008195"/>
                    <a:pt x="72791" y="1017731"/>
                    <a:pt x="77993" y="1044609"/>
                  </a:cubicBezTo>
                  <a:cubicBezTo>
                    <a:pt x="84929" y="1084491"/>
                    <a:pt x="88397" y="1125240"/>
                    <a:pt x="97934" y="1164255"/>
                  </a:cubicBezTo>
                  <a:cubicBezTo>
                    <a:pt x="152555" y="1387942"/>
                    <a:pt x="277404" y="1566545"/>
                    <a:pt x="462942" y="1700064"/>
                  </a:cubicBezTo>
                  <a:cubicBezTo>
                    <a:pt x="590392" y="1791966"/>
                    <a:pt x="733448" y="1846587"/>
                    <a:pt x="891242" y="1862193"/>
                  </a:cubicBezTo>
                  <a:cubicBezTo>
                    <a:pt x="923321" y="1865661"/>
                    <a:pt x="932858" y="1853523"/>
                    <a:pt x="931991" y="1824045"/>
                  </a:cubicBezTo>
                  <a:cubicBezTo>
                    <a:pt x="931124" y="1796301"/>
                    <a:pt x="931991" y="1769424"/>
                    <a:pt x="931991" y="1741680"/>
                  </a:cubicBezTo>
                  <a:close/>
                  <a:moveTo>
                    <a:pt x="1008288" y="1738212"/>
                  </a:moveTo>
                  <a:cubicBezTo>
                    <a:pt x="1008288" y="1738212"/>
                    <a:pt x="1008288" y="1738212"/>
                    <a:pt x="1008288" y="1738212"/>
                  </a:cubicBezTo>
                  <a:cubicBezTo>
                    <a:pt x="1008288" y="1759887"/>
                    <a:pt x="1008288" y="1781562"/>
                    <a:pt x="1008288" y="1803237"/>
                  </a:cubicBezTo>
                  <a:cubicBezTo>
                    <a:pt x="1008288" y="1867395"/>
                    <a:pt x="1009155" y="1866528"/>
                    <a:pt x="1075047" y="1858725"/>
                  </a:cubicBezTo>
                  <a:cubicBezTo>
                    <a:pt x="1276192" y="1833582"/>
                    <a:pt x="1446992" y="1745148"/>
                    <a:pt x="1590047" y="1605560"/>
                  </a:cubicBezTo>
                  <a:cubicBezTo>
                    <a:pt x="1746975" y="1452967"/>
                    <a:pt x="1839744" y="1265695"/>
                    <a:pt x="1862286" y="1045476"/>
                  </a:cubicBezTo>
                  <a:cubicBezTo>
                    <a:pt x="1864888" y="1020333"/>
                    <a:pt x="1857951" y="1007328"/>
                    <a:pt x="1830207" y="1007328"/>
                  </a:cubicBezTo>
                  <a:cubicBezTo>
                    <a:pt x="1769517" y="1008195"/>
                    <a:pt x="1708827" y="1006460"/>
                    <a:pt x="1648137" y="1008195"/>
                  </a:cubicBezTo>
                  <a:cubicBezTo>
                    <a:pt x="1635999" y="1008195"/>
                    <a:pt x="1616057" y="1016865"/>
                    <a:pt x="1613456" y="1025535"/>
                  </a:cubicBezTo>
                  <a:cubicBezTo>
                    <a:pt x="1598717" y="1082757"/>
                    <a:pt x="1587446" y="1139979"/>
                    <a:pt x="1576175" y="1198068"/>
                  </a:cubicBezTo>
                  <a:cubicBezTo>
                    <a:pt x="1574441" y="1206738"/>
                    <a:pt x="1580510" y="1217142"/>
                    <a:pt x="1585712" y="1225812"/>
                  </a:cubicBezTo>
                  <a:cubicBezTo>
                    <a:pt x="1620392" y="1281301"/>
                    <a:pt x="1622126" y="1337656"/>
                    <a:pt x="1587446" y="1392277"/>
                  </a:cubicBezTo>
                  <a:cubicBezTo>
                    <a:pt x="1551899" y="1447765"/>
                    <a:pt x="1499012" y="1465105"/>
                    <a:pt x="1433987" y="1457303"/>
                  </a:cubicBezTo>
                  <a:cubicBezTo>
                    <a:pt x="1414046" y="1454702"/>
                    <a:pt x="1387168" y="1460770"/>
                    <a:pt x="1370695" y="1472908"/>
                  </a:cubicBezTo>
                  <a:cubicBezTo>
                    <a:pt x="1273591" y="1548338"/>
                    <a:pt x="1165215" y="1595156"/>
                    <a:pt x="1042968" y="1607294"/>
                  </a:cubicBezTo>
                  <a:cubicBezTo>
                    <a:pt x="1017825" y="1609895"/>
                    <a:pt x="1006554" y="1622033"/>
                    <a:pt x="1007421" y="1646309"/>
                  </a:cubicBezTo>
                  <a:cubicBezTo>
                    <a:pt x="1009155" y="1677521"/>
                    <a:pt x="1008288" y="1707867"/>
                    <a:pt x="1008288" y="1738212"/>
                  </a:cubicBezTo>
                  <a:close/>
                  <a:moveTo>
                    <a:pt x="1011756" y="867740"/>
                  </a:moveTo>
                  <a:cubicBezTo>
                    <a:pt x="1026495" y="856469"/>
                    <a:pt x="1034298" y="853001"/>
                    <a:pt x="1040367" y="846932"/>
                  </a:cubicBezTo>
                  <a:cubicBezTo>
                    <a:pt x="1208566" y="678733"/>
                    <a:pt x="1376764" y="510534"/>
                    <a:pt x="1545830" y="343203"/>
                  </a:cubicBezTo>
                  <a:cubicBezTo>
                    <a:pt x="1570973" y="318060"/>
                    <a:pt x="1558835" y="305922"/>
                    <a:pt x="1538027" y="289448"/>
                  </a:cubicBezTo>
                  <a:cubicBezTo>
                    <a:pt x="1400173" y="175871"/>
                    <a:pt x="1244113" y="104777"/>
                    <a:pt x="1065510" y="84836"/>
                  </a:cubicBezTo>
                  <a:cubicBezTo>
                    <a:pt x="1010022" y="78766"/>
                    <a:pt x="1010022" y="75298"/>
                    <a:pt x="1010022" y="132521"/>
                  </a:cubicBezTo>
                  <a:cubicBezTo>
                    <a:pt x="1010022" y="360543"/>
                    <a:pt x="1010022" y="588565"/>
                    <a:pt x="1010022" y="816587"/>
                  </a:cubicBezTo>
                  <a:cubicBezTo>
                    <a:pt x="1008288" y="829592"/>
                    <a:pt x="1010022" y="843464"/>
                    <a:pt x="1011756" y="867740"/>
                  </a:cubicBezTo>
                  <a:close/>
                  <a:moveTo>
                    <a:pt x="1736571" y="933632"/>
                  </a:moveTo>
                  <a:cubicBezTo>
                    <a:pt x="1736571" y="932765"/>
                    <a:pt x="1736571" y="931898"/>
                    <a:pt x="1736571" y="931031"/>
                  </a:cubicBezTo>
                  <a:cubicBezTo>
                    <a:pt x="1768650" y="931031"/>
                    <a:pt x="1799862" y="931031"/>
                    <a:pt x="1831941" y="931031"/>
                  </a:cubicBezTo>
                  <a:cubicBezTo>
                    <a:pt x="1856218" y="931031"/>
                    <a:pt x="1864020" y="920627"/>
                    <a:pt x="1861420" y="896351"/>
                  </a:cubicBezTo>
                  <a:cubicBezTo>
                    <a:pt x="1840611" y="709078"/>
                    <a:pt x="1770384" y="544348"/>
                    <a:pt x="1649870" y="399558"/>
                  </a:cubicBezTo>
                  <a:cubicBezTo>
                    <a:pt x="1629062" y="374415"/>
                    <a:pt x="1615190" y="377016"/>
                    <a:pt x="1595249" y="398691"/>
                  </a:cubicBezTo>
                  <a:cubicBezTo>
                    <a:pt x="1558835" y="437706"/>
                    <a:pt x="1521554" y="475854"/>
                    <a:pt x="1482539" y="511401"/>
                  </a:cubicBezTo>
                  <a:cubicBezTo>
                    <a:pt x="1458263" y="533076"/>
                    <a:pt x="1456529" y="550416"/>
                    <a:pt x="1477337" y="575560"/>
                  </a:cubicBezTo>
                  <a:cubicBezTo>
                    <a:pt x="1538894" y="648388"/>
                    <a:pt x="1575308" y="734221"/>
                    <a:pt x="1598717" y="826124"/>
                  </a:cubicBezTo>
                  <a:cubicBezTo>
                    <a:pt x="1607387" y="859937"/>
                    <a:pt x="1605653" y="908489"/>
                    <a:pt x="1628195" y="924095"/>
                  </a:cubicBezTo>
                  <a:cubicBezTo>
                    <a:pt x="1653339" y="942302"/>
                    <a:pt x="1699290" y="931898"/>
                    <a:pt x="1736571" y="933632"/>
                  </a:cubicBezTo>
                  <a:close/>
                  <a:moveTo>
                    <a:pt x="931991" y="1424356"/>
                  </a:moveTo>
                  <a:cubicBezTo>
                    <a:pt x="931991" y="1400947"/>
                    <a:pt x="931124" y="1378405"/>
                    <a:pt x="931991" y="1354996"/>
                  </a:cubicBezTo>
                  <a:cubicBezTo>
                    <a:pt x="934592" y="1322050"/>
                    <a:pt x="923321" y="1309045"/>
                    <a:pt x="888641" y="1300375"/>
                  </a:cubicBezTo>
                  <a:cubicBezTo>
                    <a:pt x="755990" y="1265695"/>
                    <a:pt x="671023" y="1179861"/>
                    <a:pt x="638944" y="1046343"/>
                  </a:cubicBezTo>
                  <a:cubicBezTo>
                    <a:pt x="632008" y="1017731"/>
                    <a:pt x="619870" y="1008195"/>
                    <a:pt x="592993" y="1009061"/>
                  </a:cubicBezTo>
                  <a:cubicBezTo>
                    <a:pt x="555712" y="1009928"/>
                    <a:pt x="517564" y="1009061"/>
                    <a:pt x="480282" y="1009061"/>
                  </a:cubicBezTo>
                  <a:cubicBezTo>
                    <a:pt x="401385" y="1009061"/>
                    <a:pt x="395316" y="1016865"/>
                    <a:pt x="416124" y="1093161"/>
                  </a:cubicBezTo>
                  <a:cubicBezTo>
                    <a:pt x="417858" y="1100097"/>
                    <a:pt x="421326" y="1107033"/>
                    <a:pt x="422193" y="1113969"/>
                  </a:cubicBezTo>
                  <a:cubicBezTo>
                    <a:pt x="425661" y="1149516"/>
                    <a:pt x="441267" y="1163388"/>
                    <a:pt x="481149" y="1164255"/>
                  </a:cubicBezTo>
                  <a:cubicBezTo>
                    <a:pt x="591259" y="1168590"/>
                    <a:pt x="656284" y="1270897"/>
                    <a:pt x="614668" y="1372336"/>
                  </a:cubicBezTo>
                  <a:cubicBezTo>
                    <a:pt x="605131" y="1396612"/>
                    <a:pt x="610333" y="1408750"/>
                    <a:pt x="628540" y="1422622"/>
                  </a:cubicBezTo>
                  <a:cubicBezTo>
                    <a:pt x="699634" y="1477243"/>
                    <a:pt x="780266" y="1511924"/>
                    <a:pt x="867833" y="1528397"/>
                  </a:cubicBezTo>
                  <a:cubicBezTo>
                    <a:pt x="930257" y="1540535"/>
                    <a:pt x="932858" y="1537067"/>
                    <a:pt x="932858" y="1472042"/>
                  </a:cubicBezTo>
                  <a:cubicBezTo>
                    <a:pt x="931991" y="1455568"/>
                    <a:pt x="931991" y="1439962"/>
                    <a:pt x="931991" y="1424356"/>
                  </a:cubicBezTo>
                  <a:close/>
                  <a:moveTo>
                    <a:pt x="1008288" y="1418287"/>
                  </a:moveTo>
                  <a:cubicBezTo>
                    <a:pt x="1008288" y="1441697"/>
                    <a:pt x="1010022" y="1464238"/>
                    <a:pt x="1008288" y="1487648"/>
                  </a:cubicBezTo>
                  <a:cubicBezTo>
                    <a:pt x="1005687" y="1523195"/>
                    <a:pt x="1016958" y="1537934"/>
                    <a:pt x="1055106" y="1531865"/>
                  </a:cubicBezTo>
                  <a:cubicBezTo>
                    <a:pt x="1152210" y="1516259"/>
                    <a:pt x="1240645" y="1479845"/>
                    <a:pt x="1316941" y="1418287"/>
                  </a:cubicBezTo>
                  <a:cubicBezTo>
                    <a:pt x="1325611" y="1411351"/>
                    <a:pt x="1331680" y="1390543"/>
                    <a:pt x="1328212" y="1379272"/>
                  </a:cubicBezTo>
                  <a:cubicBezTo>
                    <a:pt x="1287463" y="1257025"/>
                    <a:pt x="1348153" y="1166856"/>
                    <a:pt x="1474736" y="1161654"/>
                  </a:cubicBezTo>
                  <a:cubicBezTo>
                    <a:pt x="1487741" y="1160787"/>
                    <a:pt x="1508549" y="1149516"/>
                    <a:pt x="1512884" y="1138245"/>
                  </a:cubicBezTo>
                  <a:cubicBezTo>
                    <a:pt x="1523288" y="1108767"/>
                    <a:pt x="1527623" y="1076688"/>
                    <a:pt x="1532825" y="1045476"/>
                  </a:cubicBezTo>
                  <a:cubicBezTo>
                    <a:pt x="1538027" y="1020333"/>
                    <a:pt x="1527623" y="1007328"/>
                    <a:pt x="1500746" y="1008195"/>
                  </a:cubicBezTo>
                  <a:cubicBezTo>
                    <a:pt x="1448726" y="1009061"/>
                    <a:pt x="1396706" y="1009061"/>
                    <a:pt x="1344685" y="1008195"/>
                  </a:cubicBezTo>
                  <a:cubicBezTo>
                    <a:pt x="1317808" y="1008195"/>
                    <a:pt x="1308271" y="1019466"/>
                    <a:pt x="1302202" y="1045476"/>
                  </a:cubicBezTo>
                  <a:cubicBezTo>
                    <a:pt x="1274458" y="1160787"/>
                    <a:pt x="1205098" y="1243152"/>
                    <a:pt x="1094121" y="1287370"/>
                  </a:cubicBezTo>
                  <a:cubicBezTo>
                    <a:pt x="1009155" y="1322050"/>
                    <a:pt x="1008288" y="1320316"/>
                    <a:pt x="1008288" y="1413952"/>
                  </a:cubicBezTo>
                  <a:cubicBezTo>
                    <a:pt x="1008288" y="1414819"/>
                    <a:pt x="1008288" y="1416553"/>
                    <a:pt x="1008288" y="1418287"/>
                  </a:cubicBezTo>
                  <a:close/>
                  <a:moveTo>
                    <a:pt x="1396706" y="597235"/>
                  </a:moveTo>
                  <a:cubicBezTo>
                    <a:pt x="1344685" y="649255"/>
                    <a:pt x="1295266" y="697807"/>
                    <a:pt x="1248448" y="747226"/>
                  </a:cubicBezTo>
                  <a:cubicBezTo>
                    <a:pt x="1243246" y="752428"/>
                    <a:pt x="1248448" y="771502"/>
                    <a:pt x="1252783" y="781907"/>
                  </a:cubicBezTo>
                  <a:cubicBezTo>
                    <a:pt x="1268389" y="821789"/>
                    <a:pt x="1283995" y="861671"/>
                    <a:pt x="1303069" y="900686"/>
                  </a:cubicBezTo>
                  <a:cubicBezTo>
                    <a:pt x="1309138" y="913691"/>
                    <a:pt x="1324744" y="929297"/>
                    <a:pt x="1336882" y="929297"/>
                  </a:cubicBezTo>
                  <a:cubicBezTo>
                    <a:pt x="1393238" y="932765"/>
                    <a:pt x="1449593" y="931898"/>
                    <a:pt x="1505948" y="929297"/>
                  </a:cubicBezTo>
                  <a:cubicBezTo>
                    <a:pt x="1515485" y="928430"/>
                    <a:pt x="1531958" y="910223"/>
                    <a:pt x="1531091" y="900686"/>
                  </a:cubicBezTo>
                  <a:cubicBezTo>
                    <a:pt x="1521554" y="787975"/>
                    <a:pt x="1475603" y="690004"/>
                    <a:pt x="1396706" y="597235"/>
                  </a:cubicBezTo>
                  <a:close/>
                  <a:moveTo>
                    <a:pt x="931991" y="820055"/>
                  </a:moveTo>
                  <a:cubicBezTo>
                    <a:pt x="931991" y="792310"/>
                    <a:pt x="933725" y="765434"/>
                    <a:pt x="931124" y="737689"/>
                  </a:cubicBezTo>
                  <a:cubicBezTo>
                    <a:pt x="930257" y="729019"/>
                    <a:pt x="912050" y="715147"/>
                    <a:pt x="905114" y="716881"/>
                  </a:cubicBezTo>
                  <a:cubicBezTo>
                    <a:pt x="822749" y="736822"/>
                    <a:pt x="763793" y="787975"/>
                    <a:pt x="729980" y="864272"/>
                  </a:cubicBezTo>
                  <a:cubicBezTo>
                    <a:pt x="701368" y="929297"/>
                    <a:pt x="704836" y="931898"/>
                    <a:pt x="776798" y="931898"/>
                  </a:cubicBezTo>
                  <a:cubicBezTo>
                    <a:pt x="791537" y="931898"/>
                    <a:pt x="805409" y="931898"/>
                    <a:pt x="820148" y="931898"/>
                  </a:cubicBezTo>
                  <a:cubicBezTo>
                    <a:pt x="931991" y="931898"/>
                    <a:pt x="931991" y="931898"/>
                    <a:pt x="931991" y="820055"/>
                  </a:cubicBezTo>
                  <a:close/>
                  <a:moveTo>
                    <a:pt x="821015" y="1008195"/>
                  </a:moveTo>
                  <a:cubicBezTo>
                    <a:pt x="793271" y="1008195"/>
                    <a:pt x="765527" y="1005593"/>
                    <a:pt x="738650" y="1009928"/>
                  </a:cubicBezTo>
                  <a:cubicBezTo>
                    <a:pt x="729980" y="1010796"/>
                    <a:pt x="716108" y="1029870"/>
                    <a:pt x="717842" y="1038540"/>
                  </a:cubicBezTo>
                  <a:cubicBezTo>
                    <a:pt x="734315" y="1122639"/>
                    <a:pt x="822749" y="1210206"/>
                    <a:pt x="903380" y="1223211"/>
                  </a:cubicBezTo>
                  <a:cubicBezTo>
                    <a:pt x="911183" y="1224079"/>
                    <a:pt x="928523" y="1211073"/>
                    <a:pt x="930257" y="1203270"/>
                  </a:cubicBezTo>
                  <a:cubicBezTo>
                    <a:pt x="933725" y="1176393"/>
                    <a:pt x="931991" y="1148649"/>
                    <a:pt x="931991" y="1120905"/>
                  </a:cubicBezTo>
                  <a:cubicBezTo>
                    <a:pt x="931991" y="1008195"/>
                    <a:pt x="931991" y="1008195"/>
                    <a:pt x="821015" y="1008195"/>
                  </a:cubicBezTo>
                  <a:close/>
                  <a:moveTo>
                    <a:pt x="1008288" y="1117437"/>
                  </a:moveTo>
                  <a:cubicBezTo>
                    <a:pt x="1008288" y="1145181"/>
                    <a:pt x="1005687" y="1172925"/>
                    <a:pt x="1010022" y="1199802"/>
                  </a:cubicBezTo>
                  <a:cubicBezTo>
                    <a:pt x="1010889" y="1209339"/>
                    <a:pt x="1029963" y="1224946"/>
                    <a:pt x="1036899" y="1223211"/>
                  </a:cubicBezTo>
                  <a:cubicBezTo>
                    <a:pt x="1120131" y="1202403"/>
                    <a:pt x="1180822" y="1150383"/>
                    <a:pt x="1212034" y="1070619"/>
                  </a:cubicBezTo>
                  <a:cubicBezTo>
                    <a:pt x="1236310" y="1009061"/>
                    <a:pt x="1233709" y="1008195"/>
                    <a:pt x="1166082" y="1008195"/>
                  </a:cubicBezTo>
                  <a:cubicBezTo>
                    <a:pt x="1150476" y="1008195"/>
                    <a:pt x="1134003" y="1008195"/>
                    <a:pt x="1118397" y="1008195"/>
                  </a:cubicBezTo>
                  <a:cubicBezTo>
                    <a:pt x="1008288" y="1007328"/>
                    <a:pt x="1008288" y="1007328"/>
                    <a:pt x="1008288" y="1117437"/>
                  </a:cubicBezTo>
                  <a:close/>
                  <a:moveTo>
                    <a:pt x="550510" y="1311646"/>
                  </a:moveTo>
                  <a:cubicBezTo>
                    <a:pt x="550510" y="1270030"/>
                    <a:pt x="518431" y="1237951"/>
                    <a:pt x="476814" y="1238817"/>
                  </a:cubicBezTo>
                  <a:cubicBezTo>
                    <a:pt x="436932" y="1238817"/>
                    <a:pt x="406587" y="1269163"/>
                    <a:pt x="404853" y="1309045"/>
                  </a:cubicBezTo>
                  <a:cubicBezTo>
                    <a:pt x="403986" y="1351528"/>
                    <a:pt x="434331" y="1383607"/>
                    <a:pt x="475947" y="1384474"/>
                  </a:cubicBezTo>
                  <a:cubicBezTo>
                    <a:pt x="518431" y="1385341"/>
                    <a:pt x="550510" y="1354129"/>
                    <a:pt x="550510" y="1311646"/>
                  </a:cubicBezTo>
                  <a:close/>
                  <a:moveTo>
                    <a:pt x="1536293" y="1311646"/>
                  </a:moveTo>
                  <a:cubicBezTo>
                    <a:pt x="1536293" y="1269163"/>
                    <a:pt x="1505081" y="1237951"/>
                    <a:pt x="1462598" y="1238817"/>
                  </a:cubicBezTo>
                  <a:cubicBezTo>
                    <a:pt x="1421849" y="1239684"/>
                    <a:pt x="1391503" y="1269163"/>
                    <a:pt x="1390636" y="1309045"/>
                  </a:cubicBezTo>
                  <a:cubicBezTo>
                    <a:pt x="1388903" y="1351528"/>
                    <a:pt x="1420114" y="1383607"/>
                    <a:pt x="1461731" y="1384474"/>
                  </a:cubicBezTo>
                  <a:cubicBezTo>
                    <a:pt x="1503347" y="1385341"/>
                    <a:pt x="1536293" y="1353262"/>
                    <a:pt x="1536293" y="1311646"/>
                  </a:cubicBezTo>
                  <a:close/>
                  <a:moveTo>
                    <a:pt x="383178" y="309389"/>
                  </a:moveTo>
                  <a:cubicBezTo>
                    <a:pt x="383178" y="266906"/>
                    <a:pt x="351099" y="236561"/>
                    <a:pt x="308616" y="237428"/>
                  </a:cubicBezTo>
                  <a:cubicBezTo>
                    <a:pt x="267866" y="238295"/>
                    <a:pt x="238388" y="267773"/>
                    <a:pt x="237521" y="308522"/>
                  </a:cubicBezTo>
                  <a:cubicBezTo>
                    <a:pt x="236654" y="351006"/>
                    <a:pt x="267866" y="382218"/>
                    <a:pt x="309483" y="383085"/>
                  </a:cubicBezTo>
                  <a:cubicBezTo>
                    <a:pt x="351966" y="383085"/>
                    <a:pt x="383178" y="351873"/>
                    <a:pt x="383178" y="309389"/>
                  </a:cubicBezTo>
                  <a:close/>
                  <a:moveTo>
                    <a:pt x="1187758" y="826991"/>
                  </a:moveTo>
                  <a:cubicBezTo>
                    <a:pt x="1149609" y="861671"/>
                    <a:pt x="1115796" y="892883"/>
                    <a:pt x="1075914" y="929297"/>
                  </a:cubicBezTo>
                  <a:cubicBezTo>
                    <a:pt x="1102791" y="930164"/>
                    <a:pt x="1123599" y="933632"/>
                    <a:pt x="1144407" y="931898"/>
                  </a:cubicBezTo>
                  <a:cubicBezTo>
                    <a:pt x="1172151" y="930164"/>
                    <a:pt x="1199028" y="924095"/>
                    <a:pt x="1225906" y="920627"/>
                  </a:cubicBezTo>
                  <a:cubicBezTo>
                    <a:pt x="1214635" y="890282"/>
                    <a:pt x="1203364" y="859937"/>
                    <a:pt x="1192093" y="829592"/>
                  </a:cubicBezTo>
                  <a:cubicBezTo>
                    <a:pt x="1190358" y="826124"/>
                    <a:pt x="1184290" y="824390"/>
                    <a:pt x="1187758" y="826991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11" name="任意多边形: 形状 65"/>
            <p:cNvSpPr/>
            <p:nvPr/>
          </p:nvSpPr>
          <p:spPr>
            <a:xfrm>
              <a:off x="-2377965" y="-4234358"/>
              <a:ext cx="81600" cy="62696"/>
            </a:xfrm>
            <a:custGeom>
              <a:avLst/>
              <a:gdLst>
                <a:gd name="connsiteX0" fmla="*/ 81600 w 81600"/>
                <a:gd name="connsiteY0" fmla="*/ 29751 h 62696"/>
                <a:gd name="connsiteX1" fmla="*/ 30447 w 81600"/>
                <a:gd name="connsiteY1" fmla="*/ 62697 h 62696"/>
                <a:gd name="connsiteX2" fmla="*/ 102 w 81600"/>
                <a:gd name="connsiteY2" fmla="*/ 34086 h 62696"/>
                <a:gd name="connsiteX3" fmla="*/ 32181 w 81600"/>
                <a:gd name="connsiteY3" fmla="*/ 273 h 62696"/>
                <a:gd name="connsiteX4" fmla="*/ 81600 w 81600"/>
                <a:gd name="connsiteY4" fmla="*/ 29751 h 6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0" h="62696">
                  <a:moveTo>
                    <a:pt x="81600" y="29751"/>
                  </a:moveTo>
                  <a:cubicBezTo>
                    <a:pt x="56457" y="47091"/>
                    <a:pt x="43452" y="62697"/>
                    <a:pt x="30447" y="62697"/>
                  </a:cubicBezTo>
                  <a:cubicBezTo>
                    <a:pt x="19176" y="62697"/>
                    <a:pt x="-1632" y="41022"/>
                    <a:pt x="102" y="34086"/>
                  </a:cubicBezTo>
                  <a:cubicBezTo>
                    <a:pt x="3570" y="20214"/>
                    <a:pt x="18309" y="3741"/>
                    <a:pt x="32181" y="273"/>
                  </a:cubicBezTo>
                  <a:cubicBezTo>
                    <a:pt x="41718" y="-2328"/>
                    <a:pt x="56457" y="14145"/>
                    <a:pt x="81600" y="29751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</p:grpSp>
      <p:sp>
        <p:nvSpPr>
          <p:cNvPr id="32791" name="视佐19"/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607050" y="4664075"/>
            <a:ext cx="4887913" cy="129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300"/>
              <a:t>客户列表多场景、多标签区分管理</a:t>
            </a:r>
            <a:endParaRPr lang="zh-CN" altLang="en-US" sz="1300"/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300"/>
              <a:t>潜在客户信纳入公海，集中管理、多频跟进</a:t>
            </a:r>
            <a:endParaRPr lang="zh-CN" altLang="en-US" sz="1300"/>
          </a:p>
          <a:p>
            <a:pPr marL="0" indent="0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altLang="en-US" sz="1300"/>
              <a:t>利用公海小精灵，识别潜在高意向客户，</a:t>
            </a:r>
            <a:r>
              <a:rPr lang="zh-CN" altLang="en-US" sz="1300" b="1"/>
              <a:t>当月业绩提升 </a:t>
            </a:r>
            <a:r>
              <a:rPr lang="en-US" altLang="zh-CN" sz="1300" b="1"/>
              <a:t>45%</a:t>
            </a:r>
            <a:r>
              <a:rPr lang="zh-CN" altLang="en-US" sz="1300" b="1"/>
              <a:t>，今年5月业绩已超过100万，投入产出比达到6 倍以上!</a:t>
            </a:r>
            <a:endParaRPr lang="zh-CN" altLang="en-US" sz="1300" b="1"/>
          </a:p>
        </p:txBody>
      </p:sp>
      <p:sp>
        <p:nvSpPr>
          <p:cNvPr id="32792" name="视佐6"/>
          <p:cNvSpPr txBox="1">
            <a:spLocks noChangeArrowheads="1"/>
          </p:cNvSpPr>
          <p:nvPr>
            <p:custDataLst>
              <p:tags r:id="rId20"/>
            </p:custDataLst>
          </p:nvPr>
        </p:nvSpPr>
        <p:spPr bwMode="auto">
          <a:xfrm>
            <a:off x="5551488" y="4252913"/>
            <a:ext cx="21605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提供支持</a:t>
            </a:r>
            <a:endParaRPr lang="zh-CN" altLang="en-US" sz="20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14" name="任意多边形: 形状 30"/>
          <p:cNvSpPr/>
          <p:nvPr/>
        </p:nvSpPr>
        <p:spPr>
          <a:xfrm>
            <a:off x="4943475" y="4241800"/>
            <a:ext cx="419100" cy="420688"/>
          </a:xfrm>
          <a:custGeom>
            <a:avLst/>
            <a:gdLst>
              <a:gd name="connsiteX0" fmla="*/ 532686 w 2138641"/>
              <a:gd name="connsiteY0" fmla="*/ 375285 h 2132048"/>
              <a:gd name="connsiteX1" fmla="*/ 559356 w 2138641"/>
              <a:gd name="connsiteY1" fmla="*/ 220028 h 2132048"/>
              <a:gd name="connsiteX2" fmla="*/ 668893 w 2138641"/>
              <a:gd name="connsiteY2" fmla="*/ 107632 h 2132048"/>
              <a:gd name="connsiteX3" fmla="*/ 847011 w 2138641"/>
              <a:gd name="connsiteY3" fmla="*/ 150495 h 2132048"/>
              <a:gd name="connsiteX4" fmla="*/ 937498 w 2138641"/>
              <a:gd name="connsiteY4" fmla="*/ 0 h 2132048"/>
              <a:gd name="connsiteX5" fmla="*/ 1196578 w 2138641"/>
              <a:gd name="connsiteY5" fmla="*/ 0 h 2132048"/>
              <a:gd name="connsiteX6" fmla="*/ 1288018 w 2138641"/>
              <a:gd name="connsiteY6" fmla="*/ 151447 h 2132048"/>
              <a:gd name="connsiteX7" fmla="*/ 1463278 w 2138641"/>
              <a:gd name="connsiteY7" fmla="*/ 108585 h 2132048"/>
              <a:gd name="connsiteX8" fmla="*/ 1630918 w 2138641"/>
              <a:gd name="connsiteY8" fmla="*/ 279082 h 2132048"/>
              <a:gd name="connsiteX9" fmla="*/ 1629966 w 2138641"/>
              <a:gd name="connsiteY9" fmla="*/ 317182 h 2132048"/>
              <a:gd name="connsiteX10" fmla="*/ 1609011 w 2138641"/>
              <a:gd name="connsiteY10" fmla="*/ 373380 h 2132048"/>
              <a:gd name="connsiteX11" fmla="*/ 1852851 w 2138641"/>
              <a:gd name="connsiteY11" fmla="*/ 581025 h 2132048"/>
              <a:gd name="connsiteX12" fmla="*/ 1740456 w 2138641"/>
              <a:gd name="connsiteY12" fmla="*/ 893445 h 2132048"/>
              <a:gd name="connsiteX13" fmla="*/ 1939528 w 2138641"/>
              <a:gd name="connsiteY13" fmla="*/ 947738 h 2132048"/>
              <a:gd name="connsiteX14" fmla="*/ 1994773 w 2138641"/>
              <a:gd name="connsiteY14" fmla="*/ 923925 h 2132048"/>
              <a:gd name="connsiteX15" fmla="*/ 2133838 w 2138641"/>
              <a:gd name="connsiteY15" fmla="*/ 898207 h 2132048"/>
              <a:gd name="connsiteX16" fmla="*/ 2133838 w 2138641"/>
              <a:gd name="connsiteY16" fmla="*/ 1239202 h 2132048"/>
              <a:gd name="connsiteX17" fmla="*/ 2125266 w 2138641"/>
              <a:gd name="connsiteY17" fmla="*/ 1392555 h 2132048"/>
              <a:gd name="connsiteX18" fmla="*/ 1995726 w 2138641"/>
              <a:gd name="connsiteY18" fmla="*/ 1464945 h 2132048"/>
              <a:gd name="connsiteX19" fmla="*/ 1557576 w 2138641"/>
              <a:gd name="connsiteY19" fmla="*/ 1684020 h 2132048"/>
              <a:gd name="connsiteX20" fmla="*/ 1510903 w 2138641"/>
              <a:gd name="connsiteY20" fmla="*/ 1741170 h 2132048"/>
              <a:gd name="connsiteX21" fmla="*/ 1506141 w 2138641"/>
              <a:gd name="connsiteY21" fmla="*/ 1754505 h 2132048"/>
              <a:gd name="connsiteX22" fmla="*/ 1413748 w 2138641"/>
              <a:gd name="connsiteY22" fmla="*/ 1832610 h 2132048"/>
              <a:gd name="connsiteX23" fmla="*/ 1335643 w 2138641"/>
              <a:gd name="connsiteY23" fmla="*/ 1922145 h 2132048"/>
              <a:gd name="connsiteX24" fmla="*/ 1303258 w 2138641"/>
              <a:gd name="connsiteY24" fmla="*/ 1953577 h 2132048"/>
              <a:gd name="connsiteX25" fmla="*/ 1299448 w 2138641"/>
              <a:gd name="connsiteY25" fmla="*/ 1962150 h 2132048"/>
              <a:gd name="connsiteX26" fmla="*/ 1208961 w 2138641"/>
              <a:gd name="connsiteY26" fmla="*/ 2036445 h 2132048"/>
              <a:gd name="connsiteX27" fmla="*/ 1137523 w 2138641"/>
              <a:gd name="connsiteY27" fmla="*/ 2124075 h 2132048"/>
              <a:gd name="connsiteX28" fmla="*/ 1021318 w 2138641"/>
              <a:gd name="connsiteY28" fmla="*/ 2105025 h 2132048"/>
              <a:gd name="connsiteX29" fmla="*/ 964168 w 2138641"/>
              <a:gd name="connsiteY29" fmla="*/ 2093595 h 2132048"/>
              <a:gd name="connsiteX30" fmla="*/ 829866 w 2138641"/>
              <a:gd name="connsiteY30" fmla="*/ 2022157 h 2132048"/>
              <a:gd name="connsiteX31" fmla="*/ 798433 w 2138641"/>
              <a:gd name="connsiteY31" fmla="*/ 1988820 h 2132048"/>
              <a:gd name="connsiteX32" fmla="*/ 789861 w 2138641"/>
              <a:gd name="connsiteY32" fmla="*/ 1985963 h 2132048"/>
              <a:gd name="connsiteX33" fmla="*/ 715566 w 2138641"/>
              <a:gd name="connsiteY33" fmla="*/ 1894523 h 2132048"/>
              <a:gd name="connsiteX34" fmla="*/ 625078 w 2138641"/>
              <a:gd name="connsiteY34" fmla="*/ 1817370 h 2132048"/>
              <a:gd name="connsiteX35" fmla="*/ 589836 w 2138641"/>
              <a:gd name="connsiteY35" fmla="*/ 1781175 h 2132048"/>
              <a:gd name="connsiteX36" fmla="*/ 532686 w 2138641"/>
              <a:gd name="connsiteY36" fmla="*/ 1733550 h 2132048"/>
              <a:gd name="connsiteX37" fmla="*/ 421243 w 2138641"/>
              <a:gd name="connsiteY37" fmla="*/ 1627823 h 2132048"/>
              <a:gd name="connsiteX38" fmla="*/ 421243 w 2138641"/>
              <a:gd name="connsiteY38" fmla="*/ 1641157 h 2132048"/>
              <a:gd name="connsiteX39" fmla="*/ 327898 w 2138641"/>
              <a:gd name="connsiteY39" fmla="*/ 1644968 h 2132048"/>
              <a:gd name="connsiteX40" fmla="*/ 25956 w 2138641"/>
              <a:gd name="connsiteY40" fmla="*/ 1544955 h 2132048"/>
              <a:gd name="connsiteX41" fmla="*/ 1191 w 2138641"/>
              <a:gd name="connsiteY41" fmla="*/ 1513523 h 2132048"/>
              <a:gd name="connsiteX42" fmla="*/ 238 w 2138641"/>
              <a:gd name="connsiteY42" fmla="*/ 827723 h 2132048"/>
              <a:gd name="connsiteX43" fmla="*/ 156448 w 2138641"/>
              <a:gd name="connsiteY43" fmla="*/ 848677 h 2132048"/>
              <a:gd name="connsiteX44" fmla="*/ 217408 w 2138641"/>
              <a:gd name="connsiteY44" fmla="*/ 885825 h 2132048"/>
              <a:gd name="connsiteX45" fmla="*/ 382191 w 2138641"/>
              <a:gd name="connsiteY45" fmla="*/ 894398 h 2132048"/>
              <a:gd name="connsiteX46" fmla="*/ 276463 w 2138641"/>
              <a:gd name="connsiteY46" fmla="*/ 697230 h 2132048"/>
              <a:gd name="connsiteX47" fmla="*/ 320278 w 2138641"/>
              <a:gd name="connsiteY47" fmla="*/ 478155 h 2132048"/>
              <a:gd name="connsiteX48" fmla="*/ 532686 w 2138641"/>
              <a:gd name="connsiteY48" fmla="*/ 375285 h 2132048"/>
              <a:gd name="connsiteX49" fmla="*/ 2065258 w 2138641"/>
              <a:gd name="connsiteY49" fmla="*/ 968693 h 2132048"/>
              <a:gd name="connsiteX50" fmla="*/ 2017633 w 2138641"/>
              <a:gd name="connsiteY50" fmla="*/ 990600 h 2132048"/>
              <a:gd name="connsiteX51" fmla="*/ 1463278 w 2138641"/>
              <a:gd name="connsiteY51" fmla="*/ 1283970 h 2132048"/>
              <a:gd name="connsiteX52" fmla="*/ 1340406 w 2138641"/>
              <a:gd name="connsiteY52" fmla="*/ 1296352 h 2132048"/>
              <a:gd name="connsiteX53" fmla="*/ 1152763 w 2138641"/>
              <a:gd name="connsiteY53" fmla="*/ 1244918 h 2132048"/>
              <a:gd name="connsiteX54" fmla="*/ 1060371 w 2138641"/>
              <a:gd name="connsiteY54" fmla="*/ 1248727 h 2132048"/>
              <a:gd name="connsiteX55" fmla="*/ 855583 w 2138641"/>
              <a:gd name="connsiteY55" fmla="*/ 1348740 h 2132048"/>
              <a:gd name="connsiteX56" fmla="*/ 835581 w 2138641"/>
              <a:gd name="connsiteY56" fmla="*/ 1422082 h 2132048"/>
              <a:gd name="connsiteX57" fmla="*/ 901303 w 2138641"/>
              <a:gd name="connsiteY57" fmla="*/ 1434465 h 2132048"/>
              <a:gd name="connsiteX58" fmla="*/ 999411 w 2138641"/>
              <a:gd name="connsiteY58" fmla="*/ 1376363 h 2132048"/>
              <a:gd name="connsiteX59" fmla="*/ 1212771 w 2138641"/>
              <a:gd name="connsiteY59" fmla="*/ 1398270 h 2132048"/>
              <a:gd name="connsiteX60" fmla="*/ 1456611 w 2138641"/>
              <a:gd name="connsiteY60" fmla="*/ 1618298 h 2132048"/>
              <a:gd name="connsiteX61" fmla="*/ 1514713 w 2138641"/>
              <a:gd name="connsiteY61" fmla="*/ 1630680 h 2132048"/>
              <a:gd name="connsiteX62" fmla="*/ 2036683 w 2138641"/>
              <a:gd name="connsiteY62" fmla="*/ 1367790 h 2132048"/>
              <a:gd name="connsiteX63" fmla="*/ 2064306 w 2138641"/>
              <a:gd name="connsiteY63" fmla="*/ 1335405 h 2132048"/>
              <a:gd name="connsiteX64" fmla="*/ 2065258 w 2138641"/>
              <a:gd name="connsiteY64" fmla="*/ 968693 h 2132048"/>
              <a:gd name="connsiteX65" fmla="*/ 1192768 w 2138641"/>
              <a:gd name="connsiteY65" fmla="*/ 1588770 h 2132048"/>
              <a:gd name="connsiteX66" fmla="*/ 1368028 w 2138641"/>
              <a:gd name="connsiteY66" fmla="*/ 1734502 h 2132048"/>
              <a:gd name="connsiteX67" fmla="*/ 1435656 w 2138641"/>
              <a:gd name="connsiteY67" fmla="*/ 1737360 h 2132048"/>
              <a:gd name="connsiteX68" fmla="*/ 1421368 w 2138641"/>
              <a:gd name="connsiteY68" fmla="*/ 1677352 h 2132048"/>
              <a:gd name="connsiteX69" fmla="*/ 1152763 w 2138641"/>
              <a:gd name="connsiteY69" fmla="*/ 1435418 h 2132048"/>
              <a:gd name="connsiteX70" fmla="*/ 1045131 w 2138641"/>
              <a:gd name="connsiteY70" fmla="*/ 1426845 h 2132048"/>
              <a:gd name="connsiteX71" fmla="*/ 934641 w 2138641"/>
              <a:gd name="connsiteY71" fmla="*/ 1491615 h 2132048"/>
              <a:gd name="connsiteX72" fmla="*/ 844153 w 2138641"/>
              <a:gd name="connsiteY72" fmla="*/ 1505902 h 2132048"/>
              <a:gd name="connsiteX73" fmla="*/ 759381 w 2138641"/>
              <a:gd name="connsiteY73" fmla="*/ 1409700 h 2132048"/>
              <a:gd name="connsiteX74" fmla="*/ 816531 w 2138641"/>
              <a:gd name="connsiteY74" fmla="*/ 1289685 h 2132048"/>
              <a:gd name="connsiteX75" fmla="*/ 987028 w 2138641"/>
              <a:gd name="connsiteY75" fmla="*/ 1201102 h 2132048"/>
              <a:gd name="connsiteX76" fmla="*/ 761286 w 2138641"/>
              <a:gd name="connsiteY76" fmla="*/ 1175385 h 2132048"/>
              <a:gd name="connsiteX77" fmla="*/ 561261 w 2138641"/>
              <a:gd name="connsiteY77" fmla="*/ 1218248 h 2132048"/>
              <a:gd name="connsiteX78" fmla="*/ 512683 w 2138641"/>
              <a:gd name="connsiteY78" fmla="*/ 1265873 h 2132048"/>
              <a:gd name="connsiteX79" fmla="*/ 459343 w 2138641"/>
              <a:gd name="connsiteY79" fmla="*/ 1453515 h 2132048"/>
              <a:gd name="connsiteX80" fmla="*/ 532686 w 2138641"/>
              <a:gd name="connsiteY80" fmla="*/ 1609725 h 2132048"/>
              <a:gd name="connsiteX81" fmla="*/ 546021 w 2138641"/>
              <a:gd name="connsiteY81" fmla="*/ 1611630 h 2132048"/>
              <a:gd name="connsiteX82" fmla="*/ 606028 w 2138641"/>
              <a:gd name="connsiteY82" fmla="*/ 1545907 h 2132048"/>
              <a:gd name="connsiteX83" fmla="*/ 786051 w 2138641"/>
              <a:gd name="connsiteY83" fmla="*/ 1588770 h 2132048"/>
              <a:gd name="connsiteX84" fmla="*/ 818436 w 2138641"/>
              <a:gd name="connsiteY84" fmla="*/ 1620202 h 2132048"/>
              <a:gd name="connsiteX85" fmla="*/ 899398 w 2138641"/>
              <a:gd name="connsiteY85" fmla="*/ 1712595 h 2132048"/>
              <a:gd name="connsiteX86" fmla="*/ 990838 w 2138641"/>
              <a:gd name="connsiteY86" fmla="*/ 1792605 h 2132048"/>
              <a:gd name="connsiteX87" fmla="*/ 1027033 w 2138641"/>
              <a:gd name="connsiteY87" fmla="*/ 1827848 h 2132048"/>
              <a:gd name="connsiteX88" fmla="*/ 1072753 w 2138641"/>
              <a:gd name="connsiteY88" fmla="*/ 1860232 h 2132048"/>
              <a:gd name="connsiteX89" fmla="*/ 1155621 w 2138641"/>
              <a:gd name="connsiteY89" fmla="*/ 1938338 h 2132048"/>
              <a:gd name="connsiteX90" fmla="*/ 1226106 w 2138641"/>
              <a:gd name="connsiteY90" fmla="*/ 1945957 h 2132048"/>
              <a:gd name="connsiteX91" fmla="*/ 1204198 w 2138641"/>
              <a:gd name="connsiteY91" fmla="*/ 1880235 h 2132048"/>
              <a:gd name="connsiteX92" fmla="*/ 1042273 w 2138641"/>
              <a:gd name="connsiteY92" fmla="*/ 1744980 h 2132048"/>
              <a:gd name="connsiteX93" fmla="*/ 1087041 w 2138641"/>
              <a:gd name="connsiteY93" fmla="*/ 1693545 h 2132048"/>
              <a:gd name="connsiteX94" fmla="*/ 1255633 w 2138641"/>
              <a:gd name="connsiteY94" fmla="*/ 1833563 h 2132048"/>
              <a:gd name="connsiteX95" fmla="*/ 1329928 w 2138641"/>
              <a:gd name="connsiteY95" fmla="*/ 1841182 h 2132048"/>
              <a:gd name="connsiteX96" fmla="*/ 1305163 w 2138641"/>
              <a:gd name="connsiteY96" fmla="*/ 1776413 h 2132048"/>
              <a:gd name="connsiteX97" fmla="*/ 1145143 w 2138641"/>
              <a:gd name="connsiteY97" fmla="*/ 1642110 h 2132048"/>
              <a:gd name="connsiteX98" fmla="*/ 1192768 w 2138641"/>
              <a:gd name="connsiteY98" fmla="*/ 1588770 h 2132048"/>
              <a:gd name="connsiteX99" fmla="*/ 727948 w 2138641"/>
              <a:gd name="connsiteY99" fmla="*/ 1111568 h 2132048"/>
              <a:gd name="connsiteX100" fmla="*/ 975598 w 2138641"/>
              <a:gd name="connsiteY100" fmla="*/ 1122045 h 2132048"/>
              <a:gd name="connsiteX101" fmla="*/ 1359456 w 2138641"/>
              <a:gd name="connsiteY101" fmla="*/ 1229677 h 2132048"/>
              <a:gd name="connsiteX102" fmla="*/ 1406128 w 2138641"/>
              <a:gd name="connsiteY102" fmla="*/ 1236345 h 2132048"/>
              <a:gd name="connsiteX103" fmla="*/ 1410891 w 2138641"/>
              <a:gd name="connsiteY103" fmla="*/ 1214438 h 2132048"/>
              <a:gd name="connsiteX104" fmla="*/ 1410891 w 2138641"/>
              <a:gd name="connsiteY104" fmla="*/ 1109663 h 2132048"/>
              <a:gd name="connsiteX105" fmla="*/ 1324213 w 2138641"/>
              <a:gd name="connsiteY105" fmla="*/ 1000125 h 2132048"/>
              <a:gd name="connsiteX106" fmla="*/ 1176576 w 2138641"/>
              <a:gd name="connsiteY106" fmla="*/ 962977 h 2132048"/>
              <a:gd name="connsiteX107" fmla="*/ 1137523 w 2138641"/>
              <a:gd name="connsiteY107" fmla="*/ 938213 h 2132048"/>
              <a:gd name="connsiteX108" fmla="*/ 1148953 w 2138641"/>
              <a:gd name="connsiteY108" fmla="*/ 841057 h 2132048"/>
              <a:gd name="connsiteX109" fmla="*/ 1237536 w 2138641"/>
              <a:gd name="connsiteY109" fmla="*/ 610553 h 2132048"/>
              <a:gd name="connsiteX110" fmla="*/ 1127046 w 2138641"/>
              <a:gd name="connsiteY110" fmla="*/ 457200 h 2132048"/>
              <a:gd name="connsiteX111" fmla="*/ 949881 w 2138641"/>
              <a:gd name="connsiteY111" fmla="*/ 490538 h 2132048"/>
              <a:gd name="connsiteX112" fmla="*/ 956548 w 2138641"/>
              <a:gd name="connsiteY112" fmla="*/ 813435 h 2132048"/>
              <a:gd name="connsiteX113" fmla="*/ 1000363 w 2138641"/>
              <a:gd name="connsiteY113" fmla="*/ 913448 h 2132048"/>
              <a:gd name="connsiteX114" fmla="*/ 959406 w 2138641"/>
              <a:gd name="connsiteY114" fmla="*/ 963930 h 2132048"/>
              <a:gd name="connsiteX115" fmla="*/ 807006 w 2138641"/>
              <a:gd name="connsiteY115" fmla="*/ 1001077 h 2132048"/>
              <a:gd name="connsiteX116" fmla="*/ 727948 w 2138641"/>
              <a:gd name="connsiteY116" fmla="*/ 1111568 h 2132048"/>
              <a:gd name="connsiteX117" fmla="*/ 1489948 w 2138641"/>
              <a:gd name="connsiteY117" fmla="*/ 1190625 h 2132048"/>
              <a:gd name="connsiteX118" fmla="*/ 1856661 w 2138641"/>
              <a:gd name="connsiteY118" fmla="*/ 997268 h 2132048"/>
              <a:gd name="connsiteX119" fmla="*/ 1730931 w 2138641"/>
              <a:gd name="connsiteY119" fmla="*/ 964882 h 2132048"/>
              <a:gd name="connsiteX120" fmla="*/ 1689021 w 2138641"/>
              <a:gd name="connsiteY120" fmla="*/ 938213 h 2132048"/>
              <a:gd name="connsiteX121" fmla="*/ 1700451 w 2138641"/>
              <a:gd name="connsiteY121" fmla="*/ 841057 h 2132048"/>
              <a:gd name="connsiteX122" fmla="*/ 1789033 w 2138641"/>
              <a:gd name="connsiteY122" fmla="*/ 615315 h 2132048"/>
              <a:gd name="connsiteX123" fmla="*/ 1658541 w 2138641"/>
              <a:gd name="connsiteY123" fmla="*/ 451485 h 2132048"/>
              <a:gd name="connsiteX124" fmla="*/ 1475661 w 2138641"/>
              <a:gd name="connsiteY124" fmla="*/ 521018 h 2132048"/>
              <a:gd name="connsiteX125" fmla="*/ 1525191 w 2138641"/>
              <a:gd name="connsiteY125" fmla="*/ 830580 h 2132048"/>
              <a:gd name="connsiteX126" fmla="*/ 1548051 w 2138641"/>
              <a:gd name="connsiteY126" fmla="*/ 872490 h 2132048"/>
              <a:gd name="connsiteX127" fmla="*/ 1475661 w 2138641"/>
              <a:gd name="connsiteY127" fmla="*/ 971550 h 2132048"/>
              <a:gd name="connsiteX128" fmla="*/ 1450896 w 2138641"/>
              <a:gd name="connsiteY128" fmla="*/ 979170 h 2132048"/>
              <a:gd name="connsiteX129" fmla="*/ 1489948 w 2138641"/>
              <a:gd name="connsiteY129" fmla="*/ 1190625 h 2132048"/>
              <a:gd name="connsiteX130" fmla="*/ 689848 w 2138641"/>
              <a:gd name="connsiteY130" fmla="*/ 980123 h 2132048"/>
              <a:gd name="connsiteX131" fmla="*/ 629841 w 2138641"/>
              <a:gd name="connsiteY131" fmla="*/ 963930 h 2132048"/>
              <a:gd name="connsiteX132" fmla="*/ 588883 w 2138641"/>
              <a:gd name="connsiteY132" fmla="*/ 936307 h 2132048"/>
              <a:gd name="connsiteX133" fmla="*/ 601266 w 2138641"/>
              <a:gd name="connsiteY133" fmla="*/ 839152 h 2132048"/>
              <a:gd name="connsiteX134" fmla="*/ 686038 w 2138641"/>
              <a:gd name="connsiteY134" fmla="*/ 602932 h 2132048"/>
              <a:gd name="connsiteX135" fmla="*/ 573643 w 2138641"/>
              <a:gd name="connsiteY135" fmla="*/ 456247 h 2132048"/>
              <a:gd name="connsiteX136" fmla="*/ 397431 w 2138641"/>
              <a:gd name="connsiteY136" fmla="*/ 493395 h 2132048"/>
              <a:gd name="connsiteX137" fmla="*/ 418386 w 2138641"/>
              <a:gd name="connsiteY137" fmla="*/ 826770 h 2132048"/>
              <a:gd name="connsiteX138" fmla="*/ 447913 w 2138641"/>
              <a:gd name="connsiteY138" fmla="*/ 873443 h 2132048"/>
              <a:gd name="connsiteX139" fmla="*/ 376476 w 2138641"/>
              <a:gd name="connsiteY139" fmla="*/ 971550 h 2132048"/>
              <a:gd name="connsiteX140" fmla="*/ 478393 w 2138641"/>
              <a:gd name="connsiteY140" fmla="*/ 1035368 h 2132048"/>
              <a:gd name="connsiteX141" fmla="*/ 548878 w 2138641"/>
              <a:gd name="connsiteY141" fmla="*/ 1151573 h 2132048"/>
              <a:gd name="connsiteX142" fmla="*/ 645081 w 2138641"/>
              <a:gd name="connsiteY142" fmla="*/ 1129665 h 2132048"/>
              <a:gd name="connsiteX143" fmla="*/ 689848 w 2138641"/>
              <a:gd name="connsiteY143" fmla="*/ 980123 h 2132048"/>
              <a:gd name="connsiteX144" fmla="*/ 655558 w 2138641"/>
              <a:gd name="connsiteY144" fmla="*/ 895350 h 2132048"/>
              <a:gd name="connsiteX145" fmla="*/ 927021 w 2138641"/>
              <a:gd name="connsiteY145" fmla="*/ 895350 h 2132048"/>
              <a:gd name="connsiteX146" fmla="*/ 923211 w 2138641"/>
              <a:gd name="connsiteY146" fmla="*/ 881063 h 2132048"/>
              <a:gd name="connsiteX147" fmla="*/ 827961 w 2138641"/>
              <a:gd name="connsiteY147" fmla="*/ 601980 h 2132048"/>
              <a:gd name="connsiteX148" fmla="*/ 957501 w 2138641"/>
              <a:gd name="connsiteY148" fmla="*/ 404813 h 2132048"/>
              <a:gd name="connsiteX149" fmla="*/ 1193721 w 2138641"/>
              <a:gd name="connsiteY149" fmla="*/ 413385 h 2132048"/>
              <a:gd name="connsiteX150" fmla="*/ 1235631 w 2138641"/>
              <a:gd name="connsiteY150" fmla="*/ 858202 h 2132048"/>
              <a:gd name="connsiteX151" fmla="*/ 1202293 w 2138641"/>
              <a:gd name="connsiteY151" fmla="*/ 893445 h 2132048"/>
              <a:gd name="connsiteX152" fmla="*/ 1478518 w 2138641"/>
              <a:gd name="connsiteY152" fmla="*/ 895350 h 2132048"/>
              <a:gd name="connsiteX153" fmla="*/ 1475661 w 2138641"/>
              <a:gd name="connsiteY153" fmla="*/ 882968 h 2132048"/>
              <a:gd name="connsiteX154" fmla="*/ 1395651 w 2138641"/>
              <a:gd name="connsiteY154" fmla="*/ 525780 h 2132048"/>
              <a:gd name="connsiteX155" fmla="*/ 1388031 w 2138641"/>
              <a:gd name="connsiteY155" fmla="*/ 487680 h 2132048"/>
              <a:gd name="connsiteX156" fmla="*/ 747951 w 2138641"/>
              <a:gd name="connsiteY156" fmla="*/ 488632 h 2132048"/>
              <a:gd name="connsiteX157" fmla="*/ 742236 w 2138641"/>
              <a:gd name="connsiteY157" fmla="*/ 536257 h 2132048"/>
              <a:gd name="connsiteX158" fmla="*/ 662226 w 2138641"/>
              <a:gd name="connsiteY158" fmla="*/ 880110 h 2132048"/>
              <a:gd name="connsiteX159" fmla="*/ 655558 w 2138641"/>
              <a:gd name="connsiteY159" fmla="*/ 895350 h 2132048"/>
              <a:gd name="connsiteX160" fmla="*/ 1452801 w 2138641"/>
              <a:gd name="connsiteY160" fmla="*/ 186690 h 2132048"/>
              <a:gd name="connsiteX161" fmla="*/ 1261348 w 2138641"/>
              <a:gd name="connsiteY161" fmla="*/ 214313 h 2132048"/>
              <a:gd name="connsiteX162" fmla="*/ 1142286 w 2138641"/>
              <a:gd name="connsiteY162" fmla="*/ 77153 h 2132048"/>
              <a:gd name="connsiteX163" fmla="*/ 1136571 w 2138641"/>
              <a:gd name="connsiteY163" fmla="*/ 68580 h 2132048"/>
              <a:gd name="connsiteX164" fmla="*/ 990838 w 2138641"/>
              <a:gd name="connsiteY164" fmla="*/ 68580 h 2132048"/>
              <a:gd name="connsiteX165" fmla="*/ 880348 w 2138641"/>
              <a:gd name="connsiteY165" fmla="*/ 211455 h 2132048"/>
              <a:gd name="connsiteX166" fmla="*/ 683181 w 2138641"/>
              <a:gd name="connsiteY166" fmla="*/ 189547 h 2132048"/>
              <a:gd name="connsiteX167" fmla="*/ 594598 w 2138641"/>
              <a:gd name="connsiteY167" fmla="*/ 285750 h 2132048"/>
              <a:gd name="connsiteX168" fmla="*/ 586026 w 2138641"/>
              <a:gd name="connsiteY168" fmla="*/ 334328 h 2132048"/>
              <a:gd name="connsiteX169" fmla="*/ 689848 w 2138641"/>
              <a:gd name="connsiteY169" fmla="*/ 446722 h 2132048"/>
              <a:gd name="connsiteX170" fmla="*/ 1065133 w 2138641"/>
              <a:gd name="connsiteY170" fmla="*/ 240030 h 2132048"/>
              <a:gd name="connsiteX171" fmla="*/ 1446133 w 2138641"/>
              <a:gd name="connsiteY171" fmla="*/ 445770 h 2132048"/>
              <a:gd name="connsiteX172" fmla="*/ 1490901 w 2138641"/>
              <a:gd name="connsiteY172" fmla="*/ 413385 h 2132048"/>
              <a:gd name="connsiteX173" fmla="*/ 1510903 w 2138641"/>
              <a:gd name="connsiteY173" fmla="*/ 253365 h 2132048"/>
              <a:gd name="connsiteX174" fmla="*/ 1452801 w 2138641"/>
              <a:gd name="connsiteY174" fmla="*/ 186690 h 2132048"/>
              <a:gd name="connsiteX175" fmla="*/ 216456 w 2138641"/>
              <a:gd name="connsiteY175" fmla="*/ 1535430 h 2132048"/>
              <a:gd name="connsiteX176" fmla="*/ 341233 w 2138641"/>
              <a:gd name="connsiteY176" fmla="*/ 1036320 h 2132048"/>
              <a:gd name="connsiteX177" fmla="*/ 68818 w 2138641"/>
              <a:gd name="connsiteY177" fmla="*/ 881063 h 2132048"/>
              <a:gd name="connsiteX178" fmla="*/ 69771 w 2138641"/>
              <a:gd name="connsiteY178" fmla="*/ 1458277 h 2132048"/>
              <a:gd name="connsiteX179" fmla="*/ 87868 w 2138641"/>
              <a:gd name="connsiteY179" fmla="*/ 1490663 h 2132048"/>
              <a:gd name="connsiteX180" fmla="*/ 216456 w 2138641"/>
              <a:gd name="connsiteY180" fmla="*/ 1535430 h 2132048"/>
              <a:gd name="connsiteX181" fmla="*/ 350758 w 2138641"/>
              <a:gd name="connsiteY181" fmla="*/ 1579245 h 2132048"/>
              <a:gd name="connsiteX182" fmla="*/ 363141 w 2138641"/>
              <a:gd name="connsiteY182" fmla="*/ 1543050 h 2132048"/>
              <a:gd name="connsiteX183" fmla="*/ 465058 w 2138641"/>
              <a:gd name="connsiteY183" fmla="*/ 1187768 h 2132048"/>
              <a:gd name="connsiteX184" fmla="*/ 401241 w 2138641"/>
              <a:gd name="connsiteY184" fmla="*/ 1082040 h 2132048"/>
              <a:gd name="connsiteX185" fmla="*/ 283131 w 2138641"/>
              <a:gd name="connsiteY185" fmla="*/ 1556385 h 2132048"/>
              <a:gd name="connsiteX186" fmla="*/ 307896 w 2138641"/>
              <a:gd name="connsiteY186" fmla="*/ 1567815 h 2132048"/>
              <a:gd name="connsiteX187" fmla="*/ 350758 w 2138641"/>
              <a:gd name="connsiteY187" fmla="*/ 1579245 h 2132048"/>
              <a:gd name="connsiteX188" fmla="*/ 927021 w 2138641"/>
              <a:gd name="connsiteY188" fmla="*/ 1824990 h 2132048"/>
              <a:gd name="connsiteX189" fmla="*/ 869871 w 2138641"/>
              <a:gd name="connsiteY189" fmla="*/ 1796415 h 2132048"/>
              <a:gd name="connsiteX190" fmla="*/ 800338 w 2138641"/>
              <a:gd name="connsiteY190" fmla="*/ 1865948 h 2132048"/>
              <a:gd name="connsiteX191" fmla="*/ 828913 w 2138641"/>
              <a:gd name="connsiteY191" fmla="*/ 1923098 h 2132048"/>
              <a:gd name="connsiteX192" fmla="*/ 927021 w 2138641"/>
              <a:gd name="connsiteY192" fmla="*/ 1824990 h 2132048"/>
              <a:gd name="connsiteX193" fmla="*/ 1029891 w 2138641"/>
              <a:gd name="connsiteY193" fmla="*/ 1926907 h 2132048"/>
              <a:gd name="connsiteX194" fmla="*/ 970836 w 2138641"/>
              <a:gd name="connsiteY194" fmla="*/ 1900238 h 2132048"/>
              <a:gd name="connsiteX195" fmla="*/ 904161 w 2138641"/>
              <a:gd name="connsiteY195" fmla="*/ 1967865 h 2132048"/>
              <a:gd name="connsiteX196" fmla="*/ 931783 w 2138641"/>
              <a:gd name="connsiteY196" fmla="*/ 2026920 h 2132048"/>
              <a:gd name="connsiteX197" fmla="*/ 1029891 w 2138641"/>
              <a:gd name="connsiteY197" fmla="*/ 1926907 h 2132048"/>
              <a:gd name="connsiteX198" fmla="*/ 775573 w 2138641"/>
              <a:gd name="connsiteY198" fmla="*/ 1684973 h 2132048"/>
              <a:gd name="connsiteX199" fmla="*/ 700326 w 2138641"/>
              <a:gd name="connsiteY199" fmla="*/ 1760220 h 2132048"/>
              <a:gd name="connsiteX200" fmla="*/ 701278 w 2138641"/>
              <a:gd name="connsiteY200" fmla="*/ 1804988 h 2132048"/>
              <a:gd name="connsiteX201" fmla="*/ 749856 w 2138641"/>
              <a:gd name="connsiteY201" fmla="*/ 1811655 h 2132048"/>
              <a:gd name="connsiteX202" fmla="*/ 819388 w 2138641"/>
              <a:gd name="connsiteY202" fmla="*/ 1742123 h 2132048"/>
              <a:gd name="connsiteX203" fmla="*/ 775573 w 2138641"/>
              <a:gd name="connsiteY203" fmla="*/ 1684973 h 2132048"/>
              <a:gd name="connsiteX204" fmla="*/ 722233 w 2138641"/>
              <a:gd name="connsiteY204" fmla="*/ 1618298 h 2132048"/>
              <a:gd name="connsiteX205" fmla="*/ 667941 w 2138641"/>
              <a:gd name="connsiteY205" fmla="*/ 1586865 h 2132048"/>
              <a:gd name="connsiteX206" fmla="*/ 593646 w 2138641"/>
              <a:gd name="connsiteY206" fmla="*/ 1659255 h 2132048"/>
              <a:gd name="connsiteX207" fmla="*/ 621268 w 2138641"/>
              <a:gd name="connsiteY207" fmla="*/ 1715452 h 2132048"/>
              <a:gd name="connsiteX208" fmla="*/ 722233 w 2138641"/>
              <a:gd name="connsiteY208" fmla="*/ 1618298 h 2132048"/>
              <a:gd name="connsiteX209" fmla="*/ 1093708 w 2138641"/>
              <a:gd name="connsiteY209" fmla="*/ 1975485 h 2132048"/>
              <a:gd name="connsiteX210" fmla="*/ 1047988 w 2138641"/>
              <a:gd name="connsiteY210" fmla="*/ 2031682 h 2132048"/>
              <a:gd name="connsiteX211" fmla="*/ 1126093 w 2138641"/>
              <a:gd name="connsiteY211" fmla="*/ 2046923 h 2132048"/>
              <a:gd name="connsiteX212" fmla="*/ 1093708 w 2138641"/>
              <a:gd name="connsiteY212" fmla="*/ 1975485 h 213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2138641" h="2132048">
                <a:moveTo>
                  <a:pt x="532686" y="375285"/>
                </a:moveTo>
                <a:cubicBezTo>
                  <a:pt x="470773" y="303847"/>
                  <a:pt x="511731" y="261938"/>
                  <a:pt x="559356" y="220028"/>
                </a:cubicBezTo>
                <a:cubicBezTo>
                  <a:pt x="598408" y="185738"/>
                  <a:pt x="632698" y="145732"/>
                  <a:pt x="668893" y="107632"/>
                </a:cubicBezTo>
                <a:cubicBezTo>
                  <a:pt x="726996" y="135255"/>
                  <a:pt x="766048" y="184785"/>
                  <a:pt x="847011" y="150495"/>
                </a:cubicBezTo>
                <a:cubicBezTo>
                  <a:pt x="927021" y="117157"/>
                  <a:pt x="915591" y="55245"/>
                  <a:pt x="937498" y="0"/>
                </a:cubicBezTo>
                <a:cubicBezTo>
                  <a:pt x="1022271" y="0"/>
                  <a:pt x="1107996" y="0"/>
                  <a:pt x="1196578" y="0"/>
                </a:cubicBezTo>
                <a:cubicBezTo>
                  <a:pt x="1218486" y="54293"/>
                  <a:pt x="1208961" y="117157"/>
                  <a:pt x="1288018" y="151447"/>
                </a:cubicBezTo>
                <a:cubicBezTo>
                  <a:pt x="1368028" y="185738"/>
                  <a:pt x="1404223" y="134303"/>
                  <a:pt x="1463278" y="108585"/>
                </a:cubicBezTo>
                <a:cubicBezTo>
                  <a:pt x="1518523" y="164782"/>
                  <a:pt x="1576626" y="220980"/>
                  <a:pt x="1630918" y="279082"/>
                </a:cubicBezTo>
                <a:cubicBezTo>
                  <a:pt x="1637586" y="285750"/>
                  <a:pt x="1633776" y="304800"/>
                  <a:pt x="1629966" y="317182"/>
                </a:cubicBezTo>
                <a:cubicBezTo>
                  <a:pt x="1625203" y="335280"/>
                  <a:pt x="1616631" y="352425"/>
                  <a:pt x="1609011" y="373380"/>
                </a:cubicBezTo>
                <a:cubicBezTo>
                  <a:pt x="1743313" y="383857"/>
                  <a:pt x="1830943" y="452438"/>
                  <a:pt x="1852851" y="581025"/>
                </a:cubicBezTo>
                <a:cubicBezTo>
                  <a:pt x="1872853" y="697230"/>
                  <a:pt x="1862376" y="810577"/>
                  <a:pt x="1740456" y="893445"/>
                </a:cubicBezTo>
                <a:cubicBezTo>
                  <a:pt x="1815703" y="914400"/>
                  <a:pt x="1876663" y="934402"/>
                  <a:pt x="1939528" y="947738"/>
                </a:cubicBezTo>
                <a:cubicBezTo>
                  <a:pt x="1955721" y="951548"/>
                  <a:pt x="1977628" y="934402"/>
                  <a:pt x="1994773" y="923925"/>
                </a:cubicBezTo>
                <a:cubicBezTo>
                  <a:pt x="2036683" y="899160"/>
                  <a:pt x="2079546" y="882968"/>
                  <a:pt x="2133838" y="898207"/>
                </a:cubicBezTo>
                <a:cubicBezTo>
                  <a:pt x="2133838" y="1011555"/>
                  <a:pt x="2133838" y="1124902"/>
                  <a:pt x="2133838" y="1239202"/>
                </a:cubicBezTo>
                <a:cubicBezTo>
                  <a:pt x="2133838" y="1291590"/>
                  <a:pt x="2149078" y="1353502"/>
                  <a:pt x="2125266" y="1392555"/>
                </a:cubicBezTo>
                <a:cubicBezTo>
                  <a:pt x="2103358" y="1429702"/>
                  <a:pt x="2040493" y="1443038"/>
                  <a:pt x="1995726" y="1464945"/>
                </a:cubicBezTo>
                <a:cubicBezTo>
                  <a:pt x="1849993" y="1538288"/>
                  <a:pt x="1704261" y="1611630"/>
                  <a:pt x="1557576" y="1684020"/>
                </a:cubicBezTo>
                <a:cubicBezTo>
                  <a:pt x="1532811" y="1696402"/>
                  <a:pt x="1508998" y="1707832"/>
                  <a:pt x="1510903" y="1741170"/>
                </a:cubicBezTo>
                <a:cubicBezTo>
                  <a:pt x="1510903" y="1745932"/>
                  <a:pt x="1508998" y="1751648"/>
                  <a:pt x="1506141" y="1754505"/>
                </a:cubicBezTo>
                <a:cubicBezTo>
                  <a:pt x="1474708" y="1780223"/>
                  <a:pt x="1431846" y="1800225"/>
                  <a:pt x="1413748" y="1832610"/>
                </a:cubicBezTo>
                <a:cubicBezTo>
                  <a:pt x="1392793" y="1869757"/>
                  <a:pt x="1378506" y="1905000"/>
                  <a:pt x="1335643" y="1922145"/>
                </a:cubicBezTo>
                <a:cubicBezTo>
                  <a:pt x="1322308" y="1927860"/>
                  <a:pt x="1313736" y="1942148"/>
                  <a:pt x="1303258" y="1953577"/>
                </a:cubicBezTo>
                <a:cubicBezTo>
                  <a:pt x="1301353" y="1955482"/>
                  <a:pt x="1301353" y="1959293"/>
                  <a:pt x="1299448" y="1962150"/>
                </a:cubicBezTo>
                <a:cubicBezTo>
                  <a:pt x="1283256" y="2005965"/>
                  <a:pt x="1233726" y="2009775"/>
                  <a:pt x="1208961" y="2036445"/>
                </a:cubicBezTo>
                <a:cubicBezTo>
                  <a:pt x="1184196" y="2063115"/>
                  <a:pt x="1178481" y="2107883"/>
                  <a:pt x="1137523" y="2124075"/>
                </a:cubicBezTo>
                <a:cubicBezTo>
                  <a:pt x="1094661" y="2140268"/>
                  <a:pt x="1058466" y="2130743"/>
                  <a:pt x="1021318" y="2105025"/>
                </a:cubicBezTo>
                <a:cubicBezTo>
                  <a:pt x="1006078" y="2094548"/>
                  <a:pt x="982266" y="2089785"/>
                  <a:pt x="964168" y="2093595"/>
                </a:cubicBezTo>
                <a:cubicBezTo>
                  <a:pt x="903208" y="2105025"/>
                  <a:pt x="854631" y="2080260"/>
                  <a:pt x="829866" y="2022157"/>
                </a:cubicBezTo>
                <a:cubicBezTo>
                  <a:pt x="824151" y="2008823"/>
                  <a:pt x="808911" y="1999298"/>
                  <a:pt x="798433" y="1988820"/>
                </a:cubicBezTo>
                <a:cubicBezTo>
                  <a:pt x="796528" y="1986915"/>
                  <a:pt x="791766" y="1987868"/>
                  <a:pt x="789861" y="1985963"/>
                </a:cubicBezTo>
                <a:cubicBezTo>
                  <a:pt x="765096" y="1954530"/>
                  <a:pt x="746998" y="1914525"/>
                  <a:pt x="715566" y="1894523"/>
                </a:cubicBezTo>
                <a:cubicBezTo>
                  <a:pt x="680323" y="1872615"/>
                  <a:pt x="642223" y="1861185"/>
                  <a:pt x="625078" y="1817370"/>
                </a:cubicBezTo>
                <a:cubicBezTo>
                  <a:pt x="619363" y="1803082"/>
                  <a:pt x="602218" y="1791652"/>
                  <a:pt x="589836" y="1781175"/>
                </a:cubicBezTo>
                <a:cubicBezTo>
                  <a:pt x="570786" y="1764982"/>
                  <a:pt x="546021" y="1753552"/>
                  <a:pt x="532686" y="1733550"/>
                </a:cubicBezTo>
                <a:cubicBezTo>
                  <a:pt x="489823" y="1666875"/>
                  <a:pt x="490776" y="1665923"/>
                  <a:pt x="421243" y="1627823"/>
                </a:cubicBezTo>
                <a:cubicBezTo>
                  <a:pt x="421243" y="1632585"/>
                  <a:pt x="421243" y="1636395"/>
                  <a:pt x="421243" y="1641157"/>
                </a:cubicBezTo>
                <a:cubicBezTo>
                  <a:pt x="389811" y="1643063"/>
                  <a:pt x="356473" y="1652588"/>
                  <a:pt x="327898" y="1644968"/>
                </a:cubicBezTo>
                <a:cubicBezTo>
                  <a:pt x="225981" y="1615440"/>
                  <a:pt x="125968" y="1580198"/>
                  <a:pt x="25956" y="1544955"/>
                </a:cubicBezTo>
                <a:cubicBezTo>
                  <a:pt x="14526" y="1541145"/>
                  <a:pt x="1191" y="1524000"/>
                  <a:pt x="1191" y="1513523"/>
                </a:cubicBezTo>
                <a:cubicBezTo>
                  <a:pt x="-714" y="1286827"/>
                  <a:pt x="238" y="1060132"/>
                  <a:pt x="238" y="827723"/>
                </a:cubicBezTo>
                <a:cubicBezTo>
                  <a:pt x="54531" y="826770"/>
                  <a:pt x="107871" y="813435"/>
                  <a:pt x="156448" y="848677"/>
                </a:cubicBezTo>
                <a:cubicBezTo>
                  <a:pt x="175498" y="862965"/>
                  <a:pt x="199311" y="870585"/>
                  <a:pt x="217408" y="885825"/>
                </a:cubicBezTo>
                <a:cubicBezTo>
                  <a:pt x="267891" y="927735"/>
                  <a:pt x="320278" y="925830"/>
                  <a:pt x="382191" y="894398"/>
                </a:cubicBezTo>
                <a:cubicBezTo>
                  <a:pt x="327898" y="839152"/>
                  <a:pt x="276463" y="781050"/>
                  <a:pt x="276463" y="697230"/>
                </a:cubicBezTo>
                <a:cubicBezTo>
                  <a:pt x="276463" y="621030"/>
                  <a:pt x="269796" y="544830"/>
                  <a:pt x="320278" y="478155"/>
                </a:cubicBezTo>
                <a:cubicBezTo>
                  <a:pt x="370761" y="410528"/>
                  <a:pt x="437436" y="377190"/>
                  <a:pt x="532686" y="375285"/>
                </a:cubicBezTo>
                <a:close/>
                <a:moveTo>
                  <a:pt x="2065258" y="968693"/>
                </a:moveTo>
                <a:cubicBezTo>
                  <a:pt x="2045256" y="978218"/>
                  <a:pt x="2030968" y="983932"/>
                  <a:pt x="2017633" y="990600"/>
                </a:cubicBezTo>
                <a:cubicBezTo>
                  <a:pt x="1832848" y="1087755"/>
                  <a:pt x="1647111" y="1184910"/>
                  <a:pt x="1463278" y="1283970"/>
                </a:cubicBezTo>
                <a:cubicBezTo>
                  <a:pt x="1422321" y="1305877"/>
                  <a:pt x="1383268" y="1309688"/>
                  <a:pt x="1340406" y="1296352"/>
                </a:cubicBezTo>
                <a:cubicBezTo>
                  <a:pt x="1278493" y="1278255"/>
                  <a:pt x="1215628" y="1258252"/>
                  <a:pt x="1152763" y="1244918"/>
                </a:cubicBezTo>
                <a:cubicBezTo>
                  <a:pt x="1123236" y="1238250"/>
                  <a:pt x="1087041" y="1237298"/>
                  <a:pt x="1060371" y="1248727"/>
                </a:cubicBezTo>
                <a:cubicBezTo>
                  <a:pt x="989886" y="1277302"/>
                  <a:pt x="923211" y="1313498"/>
                  <a:pt x="855583" y="1348740"/>
                </a:cubicBezTo>
                <a:cubicBezTo>
                  <a:pt x="824151" y="1364932"/>
                  <a:pt x="820341" y="1393507"/>
                  <a:pt x="835581" y="1422082"/>
                </a:cubicBezTo>
                <a:cubicBezTo>
                  <a:pt x="850821" y="1448752"/>
                  <a:pt x="875586" y="1449705"/>
                  <a:pt x="901303" y="1434465"/>
                </a:cubicBezTo>
                <a:cubicBezTo>
                  <a:pt x="933688" y="1415415"/>
                  <a:pt x="966073" y="1395413"/>
                  <a:pt x="999411" y="1376363"/>
                </a:cubicBezTo>
                <a:cubicBezTo>
                  <a:pt x="1087993" y="1323975"/>
                  <a:pt x="1136571" y="1329690"/>
                  <a:pt x="1212771" y="1398270"/>
                </a:cubicBezTo>
                <a:cubicBezTo>
                  <a:pt x="1293733" y="1471613"/>
                  <a:pt x="1375648" y="1544955"/>
                  <a:pt x="1456611" y="1618298"/>
                </a:cubicBezTo>
                <a:cubicBezTo>
                  <a:pt x="1473756" y="1634490"/>
                  <a:pt x="1488043" y="1644015"/>
                  <a:pt x="1514713" y="1630680"/>
                </a:cubicBezTo>
                <a:cubicBezTo>
                  <a:pt x="1688068" y="1542098"/>
                  <a:pt x="1863328" y="1456373"/>
                  <a:pt x="2036683" y="1367790"/>
                </a:cubicBezTo>
                <a:cubicBezTo>
                  <a:pt x="2049066" y="1362075"/>
                  <a:pt x="2064306" y="1346835"/>
                  <a:pt x="2064306" y="1335405"/>
                </a:cubicBezTo>
                <a:cubicBezTo>
                  <a:pt x="2066211" y="1214438"/>
                  <a:pt x="2065258" y="1094423"/>
                  <a:pt x="2065258" y="968693"/>
                </a:cubicBezTo>
                <a:close/>
                <a:moveTo>
                  <a:pt x="1192768" y="1588770"/>
                </a:moveTo>
                <a:cubicBezTo>
                  <a:pt x="1253728" y="1639252"/>
                  <a:pt x="1310878" y="1686877"/>
                  <a:pt x="1368028" y="1734502"/>
                </a:cubicBezTo>
                <a:cubicBezTo>
                  <a:pt x="1389936" y="1752600"/>
                  <a:pt x="1413748" y="1762125"/>
                  <a:pt x="1435656" y="1737360"/>
                </a:cubicBezTo>
                <a:cubicBezTo>
                  <a:pt x="1457563" y="1712595"/>
                  <a:pt x="1440418" y="1693545"/>
                  <a:pt x="1421368" y="1677352"/>
                </a:cubicBezTo>
                <a:cubicBezTo>
                  <a:pt x="1331833" y="1596390"/>
                  <a:pt x="1242298" y="1516380"/>
                  <a:pt x="1152763" y="1435418"/>
                </a:cubicBezTo>
                <a:cubicBezTo>
                  <a:pt x="1118473" y="1403985"/>
                  <a:pt x="1084183" y="1402080"/>
                  <a:pt x="1045131" y="1426845"/>
                </a:cubicBezTo>
                <a:cubicBezTo>
                  <a:pt x="1008936" y="1449705"/>
                  <a:pt x="973693" y="1474470"/>
                  <a:pt x="934641" y="1491615"/>
                </a:cubicBezTo>
                <a:cubicBezTo>
                  <a:pt x="907018" y="1503045"/>
                  <a:pt x="872728" y="1510665"/>
                  <a:pt x="844153" y="1505902"/>
                </a:cubicBezTo>
                <a:cubicBezTo>
                  <a:pt x="794623" y="1497330"/>
                  <a:pt x="766048" y="1461135"/>
                  <a:pt x="759381" y="1409700"/>
                </a:cubicBezTo>
                <a:cubicBezTo>
                  <a:pt x="752713" y="1357313"/>
                  <a:pt x="769858" y="1315402"/>
                  <a:pt x="816531" y="1289685"/>
                </a:cubicBezTo>
                <a:cubicBezTo>
                  <a:pt x="870823" y="1260157"/>
                  <a:pt x="927021" y="1232535"/>
                  <a:pt x="987028" y="1201102"/>
                </a:cubicBezTo>
                <a:cubicBezTo>
                  <a:pt x="908923" y="1168718"/>
                  <a:pt x="836533" y="1159193"/>
                  <a:pt x="761286" y="1175385"/>
                </a:cubicBezTo>
                <a:cubicBezTo>
                  <a:pt x="694611" y="1189673"/>
                  <a:pt x="627936" y="1204913"/>
                  <a:pt x="561261" y="1218248"/>
                </a:cubicBezTo>
                <a:cubicBezTo>
                  <a:pt x="532686" y="1223963"/>
                  <a:pt x="519351" y="1237298"/>
                  <a:pt x="512683" y="1265873"/>
                </a:cubicBezTo>
                <a:cubicBezTo>
                  <a:pt x="497443" y="1328738"/>
                  <a:pt x="477441" y="1390650"/>
                  <a:pt x="459343" y="1453515"/>
                </a:cubicBezTo>
                <a:cubicBezTo>
                  <a:pt x="427911" y="1562100"/>
                  <a:pt x="427911" y="1562100"/>
                  <a:pt x="532686" y="1609725"/>
                </a:cubicBezTo>
                <a:cubicBezTo>
                  <a:pt x="533638" y="1610677"/>
                  <a:pt x="535543" y="1609725"/>
                  <a:pt x="546021" y="1611630"/>
                </a:cubicBezTo>
                <a:cubicBezTo>
                  <a:pt x="563166" y="1592580"/>
                  <a:pt x="582216" y="1566863"/>
                  <a:pt x="606028" y="1545907"/>
                </a:cubicBezTo>
                <a:cubicBezTo>
                  <a:pt x="670798" y="1486852"/>
                  <a:pt x="752713" y="1507807"/>
                  <a:pt x="786051" y="1588770"/>
                </a:cubicBezTo>
                <a:cubicBezTo>
                  <a:pt x="791766" y="1601152"/>
                  <a:pt x="805101" y="1614488"/>
                  <a:pt x="818436" y="1620202"/>
                </a:cubicBezTo>
                <a:cubicBezTo>
                  <a:pt x="863203" y="1637348"/>
                  <a:pt x="872728" y="1683068"/>
                  <a:pt x="899398" y="1712595"/>
                </a:cubicBezTo>
                <a:cubicBezTo>
                  <a:pt x="925116" y="1740218"/>
                  <a:pt x="974646" y="1746885"/>
                  <a:pt x="990838" y="1792605"/>
                </a:cubicBezTo>
                <a:cubicBezTo>
                  <a:pt x="996553" y="1806893"/>
                  <a:pt x="1013698" y="1817370"/>
                  <a:pt x="1027033" y="1827848"/>
                </a:cubicBezTo>
                <a:cubicBezTo>
                  <a:pt x="1041321" y="1839277"/>
                  <a:pt x="1059418" y="1847850"/>
                  <a:pt x="1072753" y="1860232"/>
                </a:cubicBezTo>
                <a:cubicBezTo>
                  <a:pt x="1101328" y="1884998"/>
                  <a:pt x="1127046" y="1913573"/>
                  <a:pt x="1155621" y="1938338"/>
                </a:cubicBezTo>
                <a:cubicBezTo>
                  <a:pt x="1176576" y="1956435"/>
                  <a:pt x="1202293" y="1973580"/>
                  <a:pt x="1226106" y="1945957"/>
                </a:cubicBezTo>
                <a:cubicBezTo>
                  <a:pt x="1251823" y="1916430"/>
                  <a:pt x="1225153" y="1897380"/>
                  <a:pt x="1204198" y="1880235"/>
                </a:cubicBezTo>
                <a:cubicBezTo>
                  <a:pt x="1150858" y="1835468"/>
                  <a:pt x="1098471" y="1791652"/>
                  <a:pt x="1042273" y="1744980"/>
                </a:cubicBezTo>
                <a:cubicBezTo>
                  <a:pt x="1059418" y="1725930"/>
                  <a:pt x="1072753" y="1709738"/>
                  <a:pt x="1087041" y="1693545"/>
                </a:cubicBezTo>
                <a:cubicBezTo>
                  <a:pt x="1146096" y="1742123"/>
                  <a:pt x="1201341" y="1787843"/>
                  <a:pt x="1255633" y="1833563"/>
                </a:cubicBezTo>
                <a:cubicBezTo>
                  <a:pt x="1279446" y="1853565"/>
                  <a:pt x="1305163" y="1870710"/>
                  <a:pt x="1329928" y="1841182"/>
                </a:cubicBezTo>
                <a:cubicBezTo>
                  <a:pt x="1355646" y="1810702"/>
                  <a:pt x="1325166" y="1793557"/>
                  <a:pt x="1305163" y="1776413"/>
                </a:cubicBezTo>
                <a:cubicBezTo>
                  <a:pt x="1252776" y="1731645"/>
                  <a:pt x="1199436" y="1687830"/>
                  <a:pt x="1145143" y="1642110"/>
                </a:cubicBezTo>
                <a:cubicBezTo>
                  <a:pt x="1164193" y="1622107"/>
                  <a:pt x="1176576" y="1607820"/>
                  <a:pt x="1192768" y="1588770"/>
                </a:cubicBezTo>
                <a:close/>
                <a:moveTo>
                  <a:pt x="727948" y="1111568"/>
                </a:moveTo>
                <a:cubicBezTo>
                  <a:pt x="813673" y="1094423"/>
                  <a:pt x="894636" y="1098232"/>
                  <a:pt x="975598" y="1122045"/>
                </a:cubicBezTo>
                <a:cubicBezTo>
                  <a:pt x="1103233" y="1160145"/>
                  <a:pt x="1230868" y="1194435"/>
                  <a:pt x="1359456" y="1229677"/>
                </a:cubicBezTo>
                <a:cubicBezTo>
                  <a:pt x="1373743" y="1233488"/>
                  <a:pt x="1389936" y="1234440"/>
                  <a:pt x="1406128" y="1236345"/>
                </a:cubicBezTo>
                <a:cubicBezTo>
                  <a:pt x="1408033" y="1225868"/>
                  <a:pt x="1410891" y="1220152"/>
                  <a:pt x="1410891" y="1214438"/>
                </a:cubicBezTo>
                <a:cubicBezTo>
                  <a:pt x="1410891" y="1179195"/>
                  <a:pt x="1411843" y="1144905"/>
                  <a:pt x="1410891" y="1109663"/>
                </a:cubicBezTo>
                <a:cubicBezTo>
                  <a:pt x="1408986" y="1049655"/>
                  <a:pt x="1381363" y="1015365"/>
                  <a:pt x="1324213" y="1000125"/>
                </a:cubicBezTo>
                <a:cubicBezTo>
                  <a:pt x="1275636" y="986790"/>
                  <a:pt x="1225153" y="976313"/>
                  <a:pt x="1176576" y="962977"/>
                </a:cubicBezTo>
                <a:cubicBezTo>
                  <a:pt x="1161336" y="959168"/>
                  <a:pt x="1137523" y="947738"/>
                  <a:pt x="1137523" y="938213"/>
                </a:cubicBezTo>
                <a:cubicBezTo>
                  <a:pt x="1136571" y="904875"/>
                  <a:pt x="1130856" y="852488"/>
                  <a:pt x="1148953" y="841057"/>
                </a:cubicBezTo>
                <a:cubicBezTo>
                  <a:pt x="1236583" y="782955"/>
                  <a:pt x="1245156" y="701040"/>
                  <a:pt x="1237536" y="610553"/>
                </a:cubicBezTo>
                <a:cubicBezTo>
                  <a:pt x="1230868" y="538163"/>
                  <a:pt x="1194673" y="484822"/>
                  <a:pt x="1127046" y="457200"/>
                </a:cubicBezTo>
                <a:cubicBezTo>
                  <a:pt x="1062276" y="430530"/>
                  <a:pt x="1004173" y="448628"/>
                  <a:pt x="949881" y="490538"/>
                </a:cubicBezTo>
                <a:cubicBezTo>
                  <a:pt x="876538" y="547688"/>
                  <a:pt x="870823" y="762000"/>
                  <a:pt x="956548" y="813435"/>
                </a:cubicBezTo>
                <a:cubicBezTo>
                  <a:pt x="999411" y="839152"/>
                  <a:pt x="998458" y="872490"/>
                  <a:pt x="1000363" y="913448"/>
                </a:cubicBezTo>
                <a:cubicBezTo>
                  <a:pt x="1001316" y="945832"/>
                  <a:pt x="989886" y="957263"/>
                  <a:pt x="959406" y="963930"/>
                </a:cubicBezTo>
                <a:cubicBezTo>
                  <a:pt x="907971" y="974407"/>
                  <a:pt x="857488" y="987743"/>
                  <a:pt x="807006" y="1001077"/>
                </a:cubicBezTo>
                <a:cubicBezTo>
                  <a:pt x="749856" y="1017270"/>
                  <a:pt x="725091" y="1051560"/>
                  <a:pt x="727948" y="1111568"/>
                </a:cubicBezTo>
                <a:close/>
                <a:moveTo>
                  <a:pt x="1489948" y="1190625"/>
                </a:moveTo>
                <a:cubicBezTo>
                  <a:pt x="1607106" y="1128713"/>
                  <a:pt x="1726168" y="1065848"/>
                  <a:pt x="1856661" y="997268"/>
                </a:cubicBezTo>
                <a:cubicBezTo>
                  <a:pt x="1806178" y="983932"/>
                  <a:pt x="1768078" y="976313"/>
                  <a:pt x="1730931" y="964882"/>
                </a:cubicBezTo>
                <a:cubicBezTo>
                  <a:pt x="1714738" y="960120"/>
                  <a:pt x="1689021" y="948690"/>
                  <a:pt x="1689021" y="938213"/>
                </a:cubicBezTo>
                <a:cubicBezTo>
                  <a:pt x="1687116" y="904875"/>
                  <a:pt x="1682353" y="853440"/>
                  <a:pt x="1700451" y="841057"/>
                </a:cubicBezTo>
                <a:cubicBezTo>
                  <a:pt x="1785223" y="783907"/>
                  <a:pt x="1795701" y="703897"/>
                  <a:pt x="1789033" y="615315"/>
                </a:cubicBezTo>
                <a:cubicBezTo>
                  <a:pt x="1783318" y="536257"/>
                  <a:pt x="1731883" y="471488"/>
                  <a:pt x="1658541" y="451485"/>
                </a:cubicBezTo>
                <a:cubicBezTo>
                  <a:pt x="1590913" y="432435"/>
                  <a:pt x="1516618" y="461010"/>
                  <a:pt x="1475661" y="521018"/>
                </a:cubicBezTo>
                <a:cubicBezTo>
                  <a:pt x="1415653" y="608647"/>
                  <a:pt x="1441371" y="764857"/>
                  <a:pt x="1525191" y="830580"/>
                </a:cubicBezTo>
                <a:cubicBezTo>
                  <a:pt x="1536621" y="840105"/>
                  <a:pt x="1547098" y="857250"/>
                  <a:pt x="1548051" y="872490"/>
                </a:cubicBezTo>
                <a:cubicBezTo>
                  <a:pt x="1553766" y="951548"/>
                  <a:pt x="1552813" y="951548"/>
                  <a:pt x="1475661" y="971550"/>
                </a:cubicBezTo>
                <a:cubicBezTo>
                  <a:pt x="1463278" y="974407"/>
                  <a:pt x="1451848" y="979170"/>
                  <a:pt x="1450896" y="979170"/>
                </a:cubicBezTo>
                <a:cubicBezTo>
                  <a:pt x="1463278" y="1049655"/>
                  <a:pt x="1475661" y="1116330"/>
                  <a:pt x="1489948" y="1190625"/>
                </a:cubicBezTo>
                <a:close/>
                <a:moveTo>
                  <a:pt x="689848" y="980123"/>
                </a:moveTo>
                <a:cubicBezTo>
                  <a:pt x="672703" y="975360"/>
                  <a:pt x="649843" y="971550"/>
                  <a:pt x="629841" y="963930"/>
                </a:cubicBezTo>
                <a:cubicBezTo>
                  <a:pt x="614601" y="957263"/>
                  <a:pt x="588883" y="945832"/>
                  <a:pt x="588883" y="936307"/>
                </a:cubicBezTo>
                <a:cubicBezTo>
                  <a:pt x="586978" y="902970"/>
                  <a:pt x="583168" y="851535"/>
                  <a:pt x="601266" y="839152"/>
                </a:cubicBezTo>
                <a:cubicBezTo>
                  <a:pt x="690801" y="779145"/>
                  <a:pt x="694611" y="693420"/>
                  <a:pt x="686038" y="602932"/>
                </a:cubicBezTo>
                <a:cubicBezTo>
                  <a:pt x="679371" y="532447"/>
                  <a:pt x="640318" y="481965"/>
                  <a:pt x="573643" y="456247"/>
                </a:cubicBezTo>
                <a:cubicBezTo>
                  <a:pt x="507921" y="431482"/>
                  <a:pt x="449818" y="449580"/>
                  <a:pt x="397431" y="493395"/>
                </a:cubicBezTo>
                <a:cubicBezTo>
                  <a:pt x="325041" y="553403"/>
                  <a:pt x="319326" y="769620"/>
                  <a:pt x="418386" y="826770"/>
                </a:cubicBezTo>
                <a:cubicBezTo>
                  <a:pt x="432673" y="835343"/>
                  <a:pt x="445056" y="856298"/>
                  <a:pt x="447913" y="873443"/>
                </a:cubicBezTo>
                <a:cubicBezTo>
                  <a:pt x="455533" y="923925"/>
                  <a:pt x="456486" y="974407"/>
                  <a:pt x="376476" y="971550"/>
                </a:cubicBezTo>
                <a:cubicBezTo>
                  <a:pt x="413623" y="997268"/>
                  <a:pt x="446008" y="1016318"/>
                  <a:pt x="478393" y="1035368"/>
                </a:cubicBezTo>
                <a:cubicBezTo>
                  <a:pt x="522208" y="1060132"/>
                  <a:pt x="574596" y="1079182"/>
                  <a:pt x="548878" y="1151573"/>
                </a:cubicBezTo>
                <a:cubicBezTo>
                  <a:pt x="588883" y="1142048"/>
                  <a:pt x="621268" y="1135380"/>
                  <a:pt x="645081" y="1129665"/>
                </a:cubicBezTo>
                <a:cubicBezTo>
                  <a:pt x="660321" y="1077277"/>
                  <a:pt x="674608" y="1031557"/>
                  <a:pt x="689848" y="980123"/>
                </a:cubicBezTo>
                <a:close/>
                <a:moveTo>
                  <a:pt x="655558" y="895350"/>
                </a:moveTo>
                <a:cubicBezTo>
                  <a:pt x="747951" y="937260"/>
                  <a:pt x="836533" y="940118"/>
                  <a:pt x="927021" y="895350"/>
                </a:cubicBezTo>
                <a:cubicBezTo>
                  <a:pt x="926068" y="889635"/>
                  <a:pt x="926068" y="883920"/>
                  <a:pt x="923211" y="881063"/>
                </a:cubicBezTo>
                <a:cubicBezTo>
                  <a:pt x="830818" y="808673"/>
                  <a:pt x="820341" y="708660"/>
                  <a:pt x="827961" y="601980"/>
                </a:cubicBezTo>
                <a:cubicBezTo>
                  <a:pt x="834628" y="512445"/>
                  <a:pt x="878443" y="445770"/>
                  <a:pt x="957501" y="404813"/>
                </a:cubicBezTo>
                <a:cubicBezTo>
                  <a:pt x="1036558" y="363855"/>
                  <a:pt x="1114663" y="369570"/>
                  <a:pt x="1193721" y="413385"/>
                </a:cubicBezTo>
                <a:cubicBezTo>
                  <a:pt x="1341358" y="496253"/>
                  <a:pt x="1343263" y="771525"/>
                  <a:pt x="1235631" y="858202"/>
                </a:cubicBezTo>
                <a:cubicBezTo>
                  <a:pt x="1224201" y="867727"/>
                  <a:pt x="1215628" y="880110"/>
                  <a:pt x="1202293" y="893445"/>
                </a:cubicBezTo>
                <a:cubicBezTo>
                  <a:pt x="1299448" y="937260"/>
                  <a:pt x="1388983" y="938213"/>
                  <a:pt x="1478518" y="895350"/>
                </a:cubicBezTo>
                <a:cubicBezTo>
                  <a:pt x="1477566" y="888682"/>
                  <a:pt x="1477566" y="883920"/>
                  <a:pt x="1475661" y="882968"/>
                </a:cubicBezTo>
                <a:cubicBezTo>
                  <a:pt x="1360408" y="783907"/>
                  <a:pt x="1361361" y="658178"/>
                  <a:pt x="1395651" y="525780"/>
                </a:cubicBezTo>
                <a:cubicBezTo>
                  <a:pt x="1398508" y="514350"/>
                  <a:pt x="1394698" y="498157"/>
                  <a:pt x="1388031" y="487680"/>
                </a:cubicBezTo>
                <a:cubicBezTo>
                  <a:pt x="1249918" y="251460"/>
                  <a:pt x="885111" y="251460"/>
                  <a:pt x="747951" y="488632"/>
                </a:cubicBezTo>
                <a:cubicBezTo>
                  <a:pt x="740331" y="501015"/>
                  <a:pt x="738426" y="521018"/>
                  <a:pt x="742236" y="536257"/>
                </a:cubicBezTo>
                <a:cubicBezTo>
                  <a:pt x="772716" y="664845"/>
                  <a:pt x="775573" y="785813"/>
                  <a:pt x="662226" y="880110"/>
                </a:cubicBezTo>
                <a:cubicBezTo>
                  <a:pt x="658416" y="882015"/>
                  <a:pt x="658416" y="887730"/>
                  <a:pt x="655558" y="895350"/>
                </a:cubicBezTo>
                <a:close/>
                <a:moveTo>
                  <a:pt x="1452801" y="186690"/>
                </a:moveTo>
                <a:cubicBezTo>
                  <a:pt x="1390888" y="263843"/>
                  <a:pt x="1333738" y="240982"/>
                  <a:pt x="1261348" y="214313"/>
                </a:cubicBezTo>
                <a:cubicBezTo>
                  <a:pt x="1188958" y="186690"/>
                  <a:pt x="1146096" y="155257"/>
                  <a:pt x="1142286" y="77153"/>
                </a:cubicBezTo>
                <a:cubicBezTo>
                  <a:pt x="1142286" y="74295"/>
                  <a:pt x="1138476" y="72390"/>
                  <a:pt x="1136571" y="68580"/>
                </a:cubicBezTo>
                <a:cubicBezTo>
                  <a:pt x="1089898" y="68580"/>
                  <a:pt x="1043226" y="68580"/>
                  <a:pt x="990838" y="68580"/>
                </a:cubicBezTo>
                <a:cubicBezTo>
                  <a:pt x="987981" y="141922"/>
                  <a:pt x="959406" y="186690"/>
                  <a:pt x="880348" y="211455"/>
                </a:cubicBezTo>
                <a:cubicBezTo>
                  <a:pt x="807006" y="234315"/>
                  <a:pt x="745093" y="269557"/>
                  <a:pt x="683181" y="189547"/>
                </a:cubicBezTo>
                <a:cubicBezTo>
                  <a:pt x="649843" y="224790"/>
                  <a:pt x="620316" y="253365"/>
                  <a:pt x="594598" y="285750"/>
                </a:cubicBezTo>
                <a:cubicBezTo>
                  <a:pt x="585073" y="297180"/>
                  <a:pt x="583168" y="318135"/>
                  <a:pt x="586026" y="334328"/>
                </a:cubicBezTo>
                <a:cubicBezTo>
                  <a:pt x="594598" y="392430"/>
                  <a:pt x="644128" y="416243"/>
                  <a:pt x="689848" y="446722"/>
                </a:cubicBezTo>
                <a:cubicBezTo>
                  <a:pt x="780336" y="314325"/>
                  <a:pt x="906066" y="240982"/>
                  <a:pt x="1065133" y="240030"/>
                </a:cubicBezTo>
                <a:cubicBezTo>
                  <a:pt x="1226106" y="239078"/>
                  <a:pt x="1353741" y="313372"/>
                  <a:pt x="1446133" y="445770"/>
                </a:cubicBezTo>
                <a:cubicBezTo>
                  <a:pt x="1463278" y="433388"/>
                  <a:pt x="1476613" y="422910"/>
                  <a:pt x="1490901" y="413385"/>
                </a:cubicBezTo>
                <a:cubicBezTo>
                  <a:pt x="1563291" y="366713"/>
                  <a:pt x="1569958" y="314325"/>
                  <a:pt x="1510903" y="253365"/>
                </a:cubicBezTo>
                <a:cubicBezTo>
                  <a:pt x="1490901" y="234315"/>
                  <a:pt x="1474708" y="212407"/>
                  <a:pt x="1452801" y="186690"/>
                </a:cubicBezTo>
                <a:close/>
                <a:moveTo>
                  <a:pt x="216456" y="1535430"/>
                </a:moveTo>
                <a:cubicBezTo>
                  <a:pt x="258366" y="1367790"/>
                  <a:pt x="299323" y="1203960"/>
                  <a:pt x="341233" y="1036320"/>
                </a:cubicBezTo>
                <a:cubicBezTo>
                  <a:pt x="251698" y="986790"/>
                  <a:pt x="166926" y="931545"/>
                  <a:pt x="68818" y="881063"/>
                </a:cubicBezTo>
                <a:cubicBezTo>
                  <a:pt x="68818" y="1084898"/>
                  <a:pt x="68818" y="1271588"/>
                  <a:pt x="69771" y="1458277"/>
                </a:cubicBezTo>
                <a:cubicBezTo>
                  <a:pt x="69771" y="1469707"/>
                  <a:pt x="78343" y="1486852"/>
                  <a:pt x="87868" y="1490663"/>
                </a:cubicBezTo>
                <a:cubicBezTo>
                  <a:pt x="128826" y="1507807"/>
                  <a:pt x="170736" y="1520190"/>
                  <a:pt x="216456" y="1535430"/>
                </a:cubicBezTo>
                <a:close/>
                <a:moveTo>
                  <a:pt x="350758" y="1579245"/>
                </a:moveTo>
                <a:cubicBezTo>
                  <a:pt x="355521" y="1565910"/>
                  <a:pt x="360283" y="1554480"/>
                  <a:pt x="363141" y="1543050"/>
                </a:cubicBezTo>
                <a:cubicBezTo>
                  <a:pt x="397431" y="1424940"/>
                  <a:pt x="431721" y="1305877"/>
                  <a:pt x="465058" y="1187768"/>
                </a:cubicBezTo>
                <a:cubicBezTo>
                  <a:pt x="486013" y="1113473"/>
                  <a:pt x="481251" y="1103948"/>
                  <a:pt x="401241" y="1082040"/>
                </a:cubicBezTo>
                <a:cubicBezTo>
                  <a:pt x="362188" y="1240155"/>
                  <a:pt x="322183" y="1397318"/>
                  <a:pt x="283131" y="1556385"/>
                </a:cubicBezTo>
                <a:cubicBezTo>
                  <a:pt x="293608" y="1561148"/>
                  <a:pt x="300276" y="1564957"/>
                  <a:pt x="307896" y="1567815"/>
                </a:cubicBezTo>
                <a:cubicBezTo>
                  <a:pt x="321231" y="1571625"/>
                  <a:pt x="334566" y="1574482"/>
                  <a:pt x="350758" y="1579245"/>
                </a:cubicBezTo>
                <a:close/>
                <a:moveTo>
                  <a:pt x="927021" y="1824990"/>
                </a:moveTo>
                <a:cubicBezTo>
                  <a:pt x="926068" y="1795463"/>
                  <a:pt x="894636" y="1777365"/>
                  <a:pt x="869871" y="1796415"/>
                </a:cubicBezTo>
                <a:cubicBezTo>
                  <a:pt x="844153" y="1816418"/>
                  <a:pt x="820341" y="1840230"/>
                  <a:pt x="800338" y="1865948"/>
                </a:cubicBezTo>
                <a:cubicBezTo>
                  <a:pt x="781288" y="1891665"/>
                  <a:pt x="798433" y="1922145"/>
                  <a:pt x="828913" y="1923098"/>
                </a:cubicBezTo>
                <a:cubicBezTo>
                  <a:pt x="856536" y="1924050"/>
                  <a:pt x="927973" y="1851660"/>
                  <a:pt x="927021" y="1824990"/>
                </a:cubicBezTo>
                <a:close/>
                <a:moveTo>
                  <a:pt x="1029891" y="1926907"/>
                </a:moveTo>
                <a:cubicBezTo>
                  <a:pt x="1027986" y="1896427"/>
                  <a:pt x="996553" y="1880235"/>
                  <a:pt x="970836" y="1900238"/>
                </a:cubicBezTo>
                <a:cubicBezTo>
                  <a:pt x="946071" y="1919288"/>
                  <a:pt x="923211" y="1943100"/>
                  <a:pt x="904161" y="1967865"/>
                </a:cubicBezTo>
                <a:cubicBezTo>
                  <a:pt x="885111" y="1992630"/>
                  <a:pt x="902256" y="2025968"/>
                  <a:pt x="931783" y="2026920"/>
                </a:cubicBezTo>
                <a:cubicBezTo>
                  <a:pt x="959406" y="2027873"/>
                  <a:pt x="1031796" y="1955482"/>
                  <a:pt x="1029891" y="1926907"/>
                </a:cubicBezTo>
                <a:close/>
                <a:moveTo>
                  <a:pt x="775573" y="1684973"/>
                </a:moveTo>
                <a:cubicBezTo>
                  <a:pt x="753666" y="1705927"/>
                  <a:pt x="724138" y="1730693"/>
                  <a:pt x="700326" y="1760220"/>
                </a:cubicBezTo>
                <a:cubicBezTo>
                  <a:pt x="692706" y="1769745"/>
                  <a:pt x="692706" y="1798320"/>
                  <a:pt x="701278" y="1804988"/>
                </a:cubicBezTo>
                <a:cubicBezTo>
                  <a:pt x="712708" y="1814513"/>
                  <a:pt x="739378" y="1819275"/>
                  <a:pt x="749856" y="1811655"/>
                </a:cubicBezTo>
                <a:cubicBezTo>
                  <a:pt x="776526" y="1792605"/>
                  <a:pt x="799386" y="1767840"/>
                  <a:pt x="819388" y="1742123"/>
                </a:cubicBezTo>
                <a:cubicBezTo>
                  <a:pt x="836533" y="1717357"/>
                  <a:pt x="815578" y="1684020"/>
                  <a:pt x="775573" y="1684973"/>
                </a:cubicBezTo>
                <a:close/>
                <a:moveTo>
                  <a:pt x="722233" y="1618298"/>
                </a:moveTo>
                <a:cubicBezTo>
                  <a:pt x="721281" y="1590675"/>
                  <a:pt x="689848" y="1570673"/>
                  <a:pt x="667941" y="1586865"/>
                </a:cubicBezTo>
                <a:cubicBezTo>
                  <a:pt x="640318" y="1607820"/>
                  <a:pt x="614601" y="1632585"/>
                  <a:pt x="593646" y="1659255"/>
                </a:cubicBezTo>
                <a:cubicBezTo>
                  <a:pt x="575548" y="1682115"/>
                  <a:pt x="593646" y="1713548"/>
                  <a:pt x="621268" y="1715452"/>
                </a:cubicBezTo>
                <a:cubicBezTo>
                  <a:pt x="647938" y="1718310"/>
                  <a:pt x="722233" y="1645920"/>
                  <a:pt x="722233" y="1618298"/>
                </a:cubicBezTo>
                <a:close/>
                <a:moveTo>
                  <a:pt x="1093708" y="1975485"/>
                </a:moveTo>
                <a:cubicBezTo>
                  <a:pt x="1076563" y="1996440"/>
                  <a:pt x="1062276" y="2014538"/>
                  <a:pt x="1047988" y="2031682"/>
                </a:cubicBezTo>
                <a:cubicBezTo>
                  <a:pt x="1072753" y="2057400"/>
                  <a:pt x="1099423" y="2079307"/>
                  <a:pt x="1126093" y="2046923"/>
                </a:cubicBezTo>
                <a:cubicBezTo>
                  <a:pt x="1151811" y="2014538"/>
                  <a:pt x="1119426" y="1997393"/>
                  <a:pt x="1093708" y="1975485"/>
                </a:cubicBezTo>
                <a:close/>
              </a:path>
            </a:pathLst>
          </a:custGeom>
          <a:solidFill>
            <a:srgbClr val="269BEA">
              <a:alpha val="80000"/>
            </a:srgbClr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black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pic>
        <p:nvPicPr>
          <p:cNvPr id="32794" name="图片 19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1"/>
          <a:stretch>
            <a:fillRect/>
          </a:stretch>
        </p:blipFill>
        <p:spPr bwMode="auto">
          <a:xfrm>
            <a:off x="11001375" y="95250"/>
            <a:ext cx="7731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图形 1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73"/>
          <a:stretch>
            <a:fillRect/>
          </a:stretch>
        </p:blipFill>
        <p:spPr bwMode="auto">
          <a:xfrm flipH="1" flipV="1">
            <a:off x="8836025" y="4410075"/>
            <a:ext cx="37782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4" name="视佐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23888" y="1077913"/>
            <a:ext cx="5461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客户案例</a:t>
            </a:r>
            <a:endParaRPr lang="en-US" altLang="zh-CN" sz="36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33795" name="视佐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23888" y="1730375"/>
            <a:ext cx="72072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/>
            <a:r>
              <a:rPr lang="zh-CN" altLang="en-US" sz="20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稳定且高效的外呼，实现人均业绩7w+</a:t>
            </a:r>
            <a:r>
              <a:rPr lang="zh-CN" altLang="en-US" sz="11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（成都某婚恋机构）</a:t>
            </a:r>
            <a:endParaRPr lang="zh-CN" altLang="en-US" sz="11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695325" y="841375"/>
            <a:ext cx="10801350" cy="0"/>
          </a:xfrm>
          <a:prstGeom prst="line">
            <a:avLst/>
          </a:prstGeom>
          <a:ln w="127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797" name="文本框 16"/>
          <p:cNvSpPr txBox="1">
            <a:spLocks noChangeArrowheads="1"/>
          </p:cNvSpPr>
          <p:nvPr/>
        </p:nvSpPr>
        <p:spPr bwMode="auto">
          <a:xfrm>
            <a:off x="1241425" y="387350"/>
            <a:ext cx="1343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运营服务</a:t>
            </a:r>
            <a:endParaRPr lang="en-US" altLang="zh-CN" sz="11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33798" name="文本框 17"/>
          <p:cNvSpPr txBox="1">
            <a:spLocks noChangeArrowheads="1"/>
          </p:cNvSpPr>
          <p:nvPr/>
        </p:nvSpPr>
        <p:spPr bwMode="auto">
          <a:xfrm>
            <a:off x="654050" y="333375"/>
            <a:ext cx="635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04</a:t>
            </a:r>
            <a:endParaRPr lang="en-US" altLang="zh-CN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473960" y="387985"/>
            <a:ext cx="2952115" cy="2603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fontAlgn="auto"/>
            <a:r>
              <a:rPr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客户案例</a:t>
            </a:r>
            <a:endParaRPr sz="1100" noProof="1">
              <a:solidFill>
                <a:srgbClr val="269CEB">
                  <a:alpha val="80000"/>
                </a:srgbClr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grpSp>
        <p:nvGrpSpPr>
          <p:cNvPr id="33800" name="视佐20"/>
          <p:cNvGrpSpPr/>
          <p:nvPr>
            <p:custDataLst>
              <p:tags r:id="rId4"/>
            </p:custDataLst>
          </p:nvPr>
        </p:nvGrpSpPr>
        <p:grpSpPr bwMode="auto">
          <a:xfrm>
            <a:off x="7685088" y="2649538"/>
            <a:ext cx="684212" cy="684212"/>
            <a:chOff x="1148" y="3717"/>
            <a:chExt cx="1258" cy="1258"/>
          </a:xfrm>
        </p:grpSpPr>
        <p:sp>
          <p:nvSpPr>
            <p:cNvPr id="59" name="视佐20-1"/>
            <p:cNvSpPr/>
            <p:nvPr>
              <p:custDataLst>
                <p:tags r:id="rId5"/>
              </p:custDataLst>
            </p:nvPr>
          </p:nvSpPr>
          <p:spPr>
            <a:xfrm>
              <a:off x="1148" y="3717"/>
              <a:ext cx="1258" cy="1258"/>
            </a:xfrm>
            <a:prstGeom prst="rect">
              <a:avLst/>
            </a:prstGeom>
            <a:solidFill>
              <a:srgbClr val="269C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MiSans Medium" pitchFamily="2" charset="-122"/>
              </a:endParaRPr>
            </a:p>
          </p:txBody>
        </p:sp>
        <p:grpSp>
          <p:nvGrpSpPr>
            <p:cNvPr id="33802" name="视佐9"/>
            <p:cNvGrpSpPr/>
            <p:nvPr>
              <p:custDataLst>
                <p:tags r:id="rId6"/>
              </p:custDataLst>
            </p:nvPr>
          </p:nvGrpSpPr>
          <p:grpSpPr bwMode="auto">
            <a:xfrm>
              <a:off x="1486" y="4055"/>
              <a:ext cx="584" cy="584"/>
              <a:chOff x="5161" y="2174"/>
              <a:chExt cx="520" cy="520"/>
            </a:xfrm>
          </p:grpSpPr>
          <p:sp>
            <p:nvSpPr>
              <p:cNvPr id="244" name="视佐20-2"/>
              <p:cNvSpPr/>
              <p:nvPr>
                <p:custDataLst>
                  <p:tags r:id="rId7"/>
                </p:custDataLst>
              </p:nvPr>
            </p:nvSpPr>
            <p:spPr>
              <a:xfrm>
                <a:off x="5162" y="2175"/>
                <a:ext cx="520" cy="520"/>
              </a:xfrm>
              <a:prstGeom prst="ellipse">
                <a:avLst/>
              </a:pr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>
                  <a:solidFill>
                    <a:srgbClr val="FCFCFD"/>
                  </a:solidFill>
                  <a:latin typeface="方正兰亭圆简体 Light" panose="02000400000000000000" charset="-122"/>
                  <a:ea typeface="方正兰亭圆简体 Light" panose="02000400000000000000" charset="-122"/>
                  <a:cs typeface="方正兰亭圆简体 Light" panose="02000400000000000000" charset="-122"/>
                  <a:sym typeface="+mn-ea"/>
                </a:endParaRPr>
              </a:p>
            </p:txBody>
          </p:sp>
          <p:sp>
            <p:nvSpPr>
              <p:cNvPr id="245" name="视佐20-3"/>
              <p:cNvSpPr/>
              <p:nvPr>
                <p:custDataLst>
                  <p:tags r:id="rId8"/>
                </p:custDataLst>
              </p:nvPr>
            </p:nvSpPr>
            <p:spPr>
              <a:xfrm flipH="1">
                <a:off x="5455" y="2289"/>
                <a:ext cx="120" cy="120"/>
              </a:xfrm>
              <a:prstGeom prst="ellipse">
                <a:avLst/>
              </a:prstGeom>
              <a:noFill/>
              <a:ln w="28575" cap="rnd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noProof="1">
                  <a:solidFill>
                    <a:srgbClr val="FCFCFD"/>
                  </a:solidFill>
                  <a:latin typeface="方正兰亭圆简体 Light" panose="02000400000000000000" charset="-122"/>
                  <a:ea typeface="方正兰亭圆简体 Light" panose="02000400000000000000" charset="-122"/>
                  <a:cs typeface="方正兰亭圆简体 Light" panose="02000400000000000000" charset="-122"/>
                  <a:sym typeface="+mn-ea"/>
                </a:endParaRPr>
              </a:p>
            </p:txBody>
          </p:sp>
        </p:grpSp>
      </p:grpSp>
      <p:sp>
        <p:nvSpPr>
          <p:cNvPr id="33805" name="视佐6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8699500" y="2673350"/>
            <a:ext cx="21605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核心解决</a:t>
            </a:r>
            <a:endParaRPr lang="zh-CN" altLang="en-US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33806" name="视佐7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8699500" y="3016250"/>
            <a:ext cx="2160588" cy="34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200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MiSans Medium" pitchFamily="2" charset="-122"/>
              </a:rPr>
              <a:t>接通率低、沟通效率低</a:t>
            </a:r>
            <a:endParaRPr lang="zh-CN" altLang="en-US" sz="1200">
              <a:solidFill>
                <a:schemeClr val="tx2"/>
              </a:solidFill>
              <a:latin typeface="方正兰亭圆简体 Light" panose="02000400000000000000" charset="-122"/>
              <a:ea typeface="方正兰亭圆简体 Light" panose="02000400000000000000" charset="-122"/>
              <a:sym typeface="MiSans Medium" pitchFamily="2" charset="-122"/>
            </a:endParaRPr>
          </a:p>
        </p:txBody>
      </p:sp>
      <p:pic>
        <p:nvPicPr>
          <p:cNvPr id="33807" name="图片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2282825"/>
            <a:ext cx="6330950" cy="14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8" name="图片 1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125" y="3082925"/>
            <a:ext cx="10033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9" name="图片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113" y="3070225"/>
            <a:ext cx="744537" cy="53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视佐13"/>
          <p:cNvCxnSpPr/>
          <p:nvPr>
            <p:custDataLst>
              <p:tags r:id="rId14"/>
            </p:custDataLst>
          </p:nvPr>
        </p:nvCxnSpPr>
        <p:spPr>
          <a:xfrm>
            <a:off x="4429125" y="4078288"/>
            <a:ext cx="0" cy="2217737"/>
          </a:xfrm>
          <a:prstGeom prst="line">
            <a:avLst/>
          </a:prstGeom>
          <a:ln w="12700" cmpd="sng">
            <a:solidFill>
              <a:srgbClr val="4AAFEE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811" name="视佐19"/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1604963" y="4689475"/>
            <a:ext cx="2557462" cy="99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300">
                <a:sym typeface="微软雅黑" panose="020B0503020204020204" pitchFamily="34" charset="-122"/>
              </a:rPr>
              <a:t>依赖座机和电话卡建联，手拨耗时耗力，骚扰标记拒接，电话卡被封录音无法备份等...</a:t>
            </a:r>
            <a:endParaRPr lang="zh-CN" altLang="en-US" sz="1300">
              <a:sym typeface="微软雅黑" panose="020B0503020204020204" pitchFamily="34" charset="-122"/>
            </a:endParaRPr>
          </a:p>
        </p:txBody>
      </p:sp>
      <p:sp>
        <p:nvSpPr>
          <p:cNvPr id="33812" name="视佐6"/>
          <p:cNvSpPr txBox="1"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1604963" y="4252913"/>
            <a:ext cx="2159000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业务障碍</a:t>
            </a:r>
            <a:endParaRPr lang="zh-CN" altLang="en-US" sz="20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grpSp>
        <p:nvGrpSpPr>
          <p:cNvPr id="9" name="图形 3"/>
          <p:cNvGrpSpPr/>
          <p:nvPr>
            <p:custDataLst>
              <p:tags r:id="rId17"/>
            </p:custDataLst>
          </p:nvPr>
        </p:nvGrpSpPr>
        <p:grpSpPr>
          <a:xfrm>
            <a:off x="932815" y="4241483"/>
            <a:ext cx="420370" cy="421640"/>
            <a:chOff x="-2786184" y="-4869469"/>
            <a:chExt cx="1939588" cy="1943288"/>
          </a:xfrm>
          <a:solidFill>
            <a:srgbClr val="269BEA"/>
          </a:solidFill>
        </p:grpSpPr>
        <p:sp>
          <p:nvSpPr>
            <p:cNvPr id="10" name="任意多边形: 形状 36"/>
            <p:cNvSpPr/>
            <p:nvPr/>
          </p:nvSpPr>
          <p:spPr>
            <a:xfrm>
              <a:off x="-2786184" y="-4869469"/>
              <a:ext cx="1939588" cy="1943288"/>
            </a:xfrm>
            <a:custGeom>
              <a:avLst/>
              <a:gdLst>
                <a:gd name="connsiteX0" fmla="*/ 1939450 w 1939588"/>
                <a:gd name="connsiteY0" fmla="*/ 972647 h 1943288"/>
                <a:gd name="connsiteX1" fmla="*/ 1298734 w 1939588"/>
                <a:gd name="connsiteY1" fmla="*/ 1880400 h 1943288"/>
                <a:gd name="connsiteX2" fmla="*/ 873902 w 1939588"/>
                <a:gd name="connsiteY2" fmla="*/ 1937623 h 1943288"/>
                <a:gd name="connsiteX3" fmla="*/ 290409 w 1939588"/>
                <a:gd name="connsiteY3" fmla="*/ 1653245 h 1943288"/>
                <a:gd name="connsiteX4" fmla="*/ 1696 w 1939588"/>
                <a:gd name="connsiteY4" fmla="*/ 914558 h 1943288"/>
                <a:gd name="connsiteX5" fmla="*/ 155156 w 1939588"/>
                <a:gd name="connsiteY5" fmla="*/ 451578 h 1943288"/>
                <a:gd name="connsiteX6" fmla="*/ 169028 w 1939588"/>
                <a:gd name="connsiteY6" fmla="*/ 357075 h 1943288"/>
                <a:gd name="connsiteX7" fmla="*/ 203708 w 1939588"/>
                <a:gd name="connsiteY7" fmla="*/ 205349 h 1943288"/>
                <a:gd name="connsiteX8" fmla="*/ 359769 w 1939588"/>
                <a:gd name="connsiteY8" fmla="*/ 170669 h 1943288"/>
                <a:gd name="connsiteX9" fmla="*/ 446469 w 1939588"/>
                <a:gd name="connsiteY9" fmla="*/ 158531 h 1943288"/>
                <a:gd name="connsiteX10" fmla="*/ 1021293 w 1939588"/>
                <a:gd name="connsiteY10" fmla="*/ 1603 h 1943288"/>
                <a:gd name="connsiteX11" fmla="*/ 1657674 w 1939588"/>
                <a:gd name="connsiteY11" fmla="*/ 296384 h 1943288"/>
                <a:gd name="connsiteX12" fmla="*/ 1927312 w 1939588"/>
                <a:gd name="connsiteY12" fmla="*/ 826991 h 1943288"/>
                <a:gd name="connsiteX13" fmla="*/ 1937716 w 1939588"/>
                <a:gd name="connsiteY13" fmla="*/ 881612 h 1943288"/>
                <a:gd name="connsiteX14" fmla="*/ 1939450 w 1939588"/>
                <a:gd name="connsiteY14" fmla="*/ 972647 h 1943288"/>
                <a:gd name="connsiteX15" fmla="*/ 934592 w 1939588"/>
                <a:gd name="connsiteY15" fmla="*/ 203615 h 1943288"/>
                <a:gd name="connsiteX16" fmla="*/ 931991 w 1939588"/>
                <a:gd name="connsiteY16" fmla="*/ 203615 h 1943288"/>
                <a:gd name="connsiteX17" fmla="*/ 931991 w 1939588"/>
                <a:gd name="connsiteY17" fmla="*/ 112580 h 1943288"/>
                <a:gd name="connsiteX18" fmla="*/ 895577 w 1939588"/>
                <a:gd name="connsiteY18" fmla="*/ 79633 h 1943288"/>
                <a:gd name="connsiteX19" fmla="*/ 479415 w 1939588"/>
                <a:gd name="connsiteY19" fmla="*/ 225290 h 1943288"/>
                <a:gd name="connsiteX20" fmla="*/ 454272 w 1939588"/>
                <a:gd name="connsiteY20" fmla="*/ 282512 h 1943288"/>
                <a:gd name="connsiteX21" fmla="*/ 283473 w 1939588"/>
                <a:gd name="connsiteY21" fmla="*/ 455046 h 1943288"/>
                <a:gd name="connsiteX22" fmla="*/ 223649 w 1939588"/>
                <a:gd name="connsiteY22" fmla="*/ 481923 h 1943288"/>
                <a:gd name="connsiteX23" fmla="*/ 78860 w 1939588"/>
                <a:gd name="connsiteY23" fmla="*/ 894617 h 1943288"/>
                <a:gd name="connsiteX24" fmla="*/ 114407 w 1939588"/>
                <a:gd name="connsiteY24" fmla="*/ 932765 h 1943288"/>
                <a:gd name="connsiteX25" fmla="*/ 287808 w 1939588"/>
                <a:gd name="connsiteY25" fmla="*/ 932765 h 1943288"/>
                <a:gd name="connsiteX26" fmla="*/ 332892 w 1939588"/>
                <a:gd name="connsiteY26" fmla="*/ 893750 h 1943288"/>
                <a:gd name="connsiteX27" fmla="*/ 348498 w 1939588"/>
                <a:gd name="connsiteY27" fmla="*/ 813119 h 1943288"/>
                <a:gd name="connsiteX28" fmla="*/ 390981 w 1939588"/>
                <a:gd name="connsiteY28" fmla="*/ 774104 h 1943288"/>
                <a:gd name="connsiteX29" fmla="*/ 420459 w 1939588"/>
                <a:gd name="connsiteY29" fmla="*/ 824390 h 1943288"/>
                <a:gd name="connsiteX30" fmla="*/ 410055 w 1939588"/>
                <a:gd name="connsiteY30" fmla="*/ 892016 h 1943288"/>
                <a:gd name="connsiteX31" fmla="*/ 443001 w 1939588"/>
                <a:gd name="connsiteY31" fmla="*/ 931898 h 1943288"/>
                <a:gd name="connsiteX32" fmla="*/ 599062 w 1939588"/>
                <a:gd name="connsiteY32" fmla="*/ 931898 h 1943288"/>
                <a:gd name="connsiteX33" fmla="*/ 638944 w 1939588"/>
                <a:gd name="connsiteY33" fmla="*/ 897218 h 1943288"/>
                <a:gd name="connsiteX34" fmla="*/ 899045 w 1939588"/>
                <a:gd name="connsiteY34" fmla="*/ 637984 h 1943288"/>
                <a:gd name="connsiteX35" fmla="*/ 932858 w 1939588"/>
                <a:gd name="connsiteY35" fmla="*/ 597235 h 1943288"/>
                <a:gd name="connsiteX36" fmla="*/ 932858 w 1939588"/>
                <a:gd name="connsiteY36" fmla="*/ 441174 h 1943288"/>
                <a:gd name="connsiteX37" fmla="*/ 896444 w 1939588"/>
                <a:gd name="connsiteY37" fmla="*/ 409095 h 1943288"/>
                <a:gd name="connsiteX38" fmla="*/ 701368 w 1939588"/>
                <a:gd name="connsiteY38" fmla="*/ 474120 h 1943288"/>
                <a:gd name="connsiteX39" fmla="*/ 567850 w 1939588"/>
                <a:gd name="connsiteY39" fmla="*/ 567757 h 1943288"/>
                <a:gd name="connsiteX40" fmla="*/ 509761 w 1939588"/>
                <a:gd name="connsiteY40" fmla="*/ 571224 h 1943288"/>
                <a:gd name="connsiteX41" fmla="*/ 520165 w 1939588"/>
                <a:gd name="connsiteY41" fmla="*/ 514869 h 1943288"/>
                <a:gd name="connsiteX42" fmla="*/ 820148 w 1939588"/>
                <a:gd name="connsiteY42" fmla="*/ 344937 h 1943288"/>
                <a:gd name="connsiteX43" fmla="*/ 923321 w 1939588"/>
                <a:gd name="connsiteY43" fmla="*/ 316325 h 1943288"/>
                <a:gd name="connsiteX44" fmla="*/ 934592 w 1939588"/>
                <a:gd name="connsiteY44" fmla="*/ 203615 h 1943288"/>
                <a:gd name="connsiteX45" fmla="*/ 931991 w 1939588"/>
                <a:gd name="connsiteY45" fmla="*/ 1741680 h 1943288"/>
                <a:gd name="connsiteX46" fmla="*/ 931991 w 1939588"/>
                <a:gd name="connsiteY46" fmla="*/ 1654979 h 1943288"/>
                <a:gd name="connsiteX47" fmla="*/ 890375 w 1939588"/>
                <a:gd name="connsiteY47" fmla="*/ 1607294 h 1943288"/>
                <a:gd name="connsiteX48" fmla="*/ 573919 w 1939588"/>
                <a:gd name="connsiteY48" fmla="*/ 1478111 h 1943288"/>
                <a:gd name="connsiteX49" fmla="*/ 499357 w 1939588"/>
                <a:gd name="connsiteY49" fmla="*/ 1459037 h 1943288"/>
                <a:gd name="connsiteX50" fmla="*/ 351099 w 1939588"/>
                <a:gd name="connsiteY50" fmla="*/ 1391410 h 1943288"/>
                <a:gd name="connsiteX51" fmla="*/ 349365 w 1939588"/>
                <a:gd name="connsiteY51" fmla="*/ 1231882 h 1943288"/>
                <a:gd name="connsiteX52" fmla="*/ 358902 w 1939588"/>
                <a:gd name="connsiteY52" fmla="*/ 1171191 h 1943288"/>
                <a:gd name="connsiteX53" fmla="*/ 332025 w 1939588"/>
                <a:gd name="connsiteY53" fmla="*/ 1044609 h 1943288"/>
                <a:gd name="connsiteX54" fmla="*/ 293010 w 1939588"/>
                <a:gd name="connsiteY54" fmla="*/ 1008195 h 1943288"/>
                <a:gd name="connsiteX55" fmla="*/ 110939 w 1939588"/>
                <a:gd name="connsiteY55" fmla="*/ 1008195 h 1943288"/>
                <a:gd name="connsiteX56" fmla="*/ 77993 w 1939588"/>
                <a:gd name="connsiteY56" fmla="*/ 1044609 h 1943288"/>
                <a:gd name="connsiteX57" fmla="*/ 97934 w 1939588"/>
                <a:gd name="connsiteY57" fmla="*/ 1164255 h 1943288"/>
                <a:gd name="connsiteX58" fmla="*/ 462942 w 1939588"/>
                <a:gd name="connsiteY58" fmla="*/ 1700064 h 1943288"/>
                <a:gd name="connsiteX59" fmla="*/ 891242 w 1939588"/>
                <a:gd name="connsiteY59" fmla="*/ 1862193 h 1943288"/>
                <a:gd name="connsiteX60" fmla="*/ 931991 w 1939588"/>
                <a:gd name="connsiteY60" fmla="*/ 1824045 h 1943288"/>
                <a:gd name="connsiteX61" fmla="*/ 931991 w 1939588"/>
                <a:gd name="connsiteY61" fmla="*/ 1741680 h 1943288"/>
                <a:gd name="connsiteX62" fmla="*/ 1008288 w 1939588"/>
                <a:gd name="connsiteY62" fmla="*/ 1738212 h 1943288"/>
                <a:gd name="connsiteX63" fmla="*/ 1008288 w 1939588"/>
                <a:gd name="connsiteY63" fmla="*/ 1738212 h 1943288"/>
                <a:gd name="connsiteX64" fmla="*/ 1008288 w 1939588"/>
                <a:gd name="connsiteY64" fmla="*/ 1803237 h 1943288"/>
                <a:gd name="connsiteX65" fmla="*/ 1075047 w 1939588"/>
                <a:gd name="connsiteY65" fmla="*/ 1858725 h 1943288"/>
                <a:gd name="connsiteX66" fmla="*/ 1590047 w 1939588"/>
                <a:gd name="connsiteY66" fmla="*/ 1605560 h 1943288"/>
                <a:gd name="connsiteX67" fmla="*/ 1862286 w 1939588"/>
                <a:gd name="connsiteY67" fmla="*/ 1045476 h 1943288"/>
                <a:gd name="connsiteX68" fmla="*/ 1830207 w 1939588"/>
                <a:gd name="connsiteY68" fmla="*/ 1007328 h 1943288"/>
                <a:gd name="connsiteX69" fmla="*/ 1648137 w 1939588"/>
                <a:gd name="connsiteY69" fmla="*/ 1008195 h 1943288"/>
                <a:gd name="connsiteX70" fmla="*/ 1613456 w 1939588"/>
                <a:gd name="connsiteY70" fmla="*/ 1025535 h 1943288"/>
                <a:gd name="connsiteX71" fmla="*/ 1576175 w 1939588"/>
                <a:gd name="connsiteY71" fmla="*/ 1198068 h 1943288"/>
                <a:gd name="connsiteX72" fmla="*/ 1585712 w 1939588"/>
                <a:gd name="connsiteY72" fmla="*/ 1225812 h 1943288"/>
                <a:gd name="connsiteX73" fmla="*/ 1587446 w 1939588"/>
                <a:gd name="connsiteY73" fmla="*/ 1392277 h 1943288"/>
                <a:gd name="connsiteX74" fmla="*/ 1433987 w 1939588"/>
                <a:gd name="connsiteY74" fmla="*/ 1457303 h 1943288"/>
                <a:gd name="connsiteX75" fmla="*/ 1370695 w 1939588"/>
                <a:gd name="connsiteY75" fmla="*/ 1472908 h 1943288"/>
                <a:gd name="connsiteX76" fmla="*/ 1042968 w 1939588"/>
                <a:gd name="connsiteY76" fmla="*/ 1607294 h 1943288"/>
                <a:gd name="connsiteX77" fmla="*/ 1007421 w 1939588"/>
                <a:gd name="connsiteY77" fmla="*/ 1646309 h 1943288"/>
                <a:gd name="connsiteX78" fmla="*/ 1008288 w 1939588"/>
                <a:gd name="connsiteY78" fmla="*/ 1738212 h 1943288"/>
                <a:gd name="connsiteX79" fmla="*/ 1011756 w 1939588"/>
                <a:gd name="connsiteY79" fmla="*/ 867740 h 1943288"/>
                <a:gd name="connsiteX80" fmla="*/ 1040367 w 1939588"/>
                <a:gd name="connsiteY80" fmla="*/ 846932 h 1943288"/>
                <a:gd name="connsiteX81" fmla="*/ 1545830 w 1939588"/>
                <a:gd name="connsiteY81" fmla="*/ 343203 h 1943288"/>
                <a:gd name="connsiteX82" fmla="*/ 1538027 w 1939588"/>
                <a:gd name="connsiteY82" fmla="*/ 289448 h 1943288"/>
                <a:gd name="connsiteX83" fmla="*/ 1065510 w 1939588"/>
                <a:gd name="connsiteY83" fmla="*/ 84836 h 1943288"/>
                <a:gd name="connsiteX84" fmla="*/ 1010022 w 1939588"/>
                <a:gd name="connsiteY84" fmla="*/ 132521 h 1943288"/>
                <a:gd name="connsiteX85" fmla="*/ 1010022 w 1939588"/>
                <a:gd name="connsiteY85" fmla="*/ 816587 h 1943288"/>
                <a:gd name="connsiteX86" fmla="*/ 1011756 w 1939588"/>
                <a:gd name="connsiteY86" fmla="*/ 867740 h 1943288"/>
                <a:gd name="connsiteX87" fmla="*/ 1736571 w 1939588"/>
                <a:gd name="connsiteY87" fmla="*/ 933632 h 1943288"/>
                <a:gd name="connsiteX88" fmla="*/ 1736571 w 1939588"/>
                <a:gd name="connsiteY88" fmla="*/ 931031 h 1943288"/>
                <a:gd name="connsiteX89" fmla="*/ 1831941 w 1939588"/>
                <a:gd name="connsiteY89" fmla="*/ 931031 h 1943288"/>
                <a:gd name="connsiteX90" fmla="*/ 1861420 w 1939588"/>
                <a:gd name="connsiteY90" fmla="*/ 896351 h 1943288"/>
                <a:gd name="connsiteX91" fmla="*/ 1649870 w 1939588"/>
                <a:gd name="connsiteY91" fmla="*/ 399558 h 1943288"/>
                <a:gd name="connsiteX92" fmla="*/ 1595249 w 1939588"/>
                <a:gd name="connsiteY92" fmla="*/ 398691 h 1943288"/>
                <a:gd name="connsiteX93" fmla="*/ 1482539 w 1939588"/>
                <a:gd name="connsiteY93" fmla="*/ 511401 h 1943288"/>
                <a:gd name="connsiteX94" fmla="*/ 1477337 w 1939588"/>
                <a:gd name="connsiteY94" fmla="*/ 575560 h 1943288"/>
                <a:gd name="connsiteX95" fmla="*/ 1598717 w 1939588"/>
                <a:gd name="connsiteY95" fmla="*/ 826124 h 1943288"/>
                <a:gd name="connsiteX96" fmla="*/ 1628195 w 1939588"/>
                <a:gd name="connsiteY96" fmla="*/ 924095 h 1943288"/>
                <a:gd name="connsiteX97" fmla="*/ 1736571 w 1939588"/>
                <a:gd name="connsiteY97" fmla="*/ 933632 h 1943288"/>
                <a:gd name="connsiteX98" fmla="*/ 931991 w 1939588"/>
                <a:gd name="connsiteY98" fmla="*/ 1424356 h 1943288"/>
                <a:gd name="connsiteX99" fmla="*/ 931991 w 1939588"/>
                <a:gd name="connsiteY99" fmla="*/ 1354996 h 1943288"/>
                <a:gd name="connsiteX100" fmla="*/ 888641 w 1939588"/>
                <a:gd name="connsiteY100" fmla="*/ 1300375 h 1943288"/>
                <a:gd name="connsiteX101" fmla="*/ 638944 w 1939588"/>
                <a:gd name="connsiteY101" fmla="*/ 1046343 h 1943288"/>
                <a:gd name="connsiteX102" fmla="*/ 592993 w 1939588"/>
                <a:gd name="connsiteY102" fmla="*/ 1009061 h 1943288"/>
                <a:gd name="connsiteX103" fmla="*/ 480282 w 1939588"/>
                <a:gd name="connsiteY103" fmla="*/ 1009061 h 1943288"/>
                <a:gd name="connsiteX104" fmla="*/ 416124 w 1939588"/>
                <a:gd name="connsiteY104" fmla="*/ 1093161 h 1943288"/>
                <a:gd name="connsiteX105" fmla="*/ 422193 w 1939588"/>
                <a:gd name="connsiteY105" fmla="*/ 1113969 h 1943288"/>
                <a:gd name="connsiteX106" fmla="*/ 481149 w 1939588"/>
                <a:gd name="connsiteY106" fmla="*/ 1164255 h 1943288"/>
                <a:gd name="connsiteX107" fmla="*/ 614668 w 1939588"/>
                <a:gd name="connsiteY107" fmla="*/ 1372336 h 1943288"/>
                <a:gd name="connsiteX108" fmla="*/ 628540 w 1939588"/>
                <a:gd name="connsiteY108" fmla="*/ 1422622 h 1943288"/>
                <a:gd name="connsiteX109" fmla="*/ 867833 w 1939588"/>
                <a:gd name="connsiteY109" fmla="*/ 1528397 h 1943288"/>
                <a:gd name="connsiteX110" fmla="*/ 932858 w 1939588"/>
                <a:gd name="connsiteY110" fmla="*/ 1472042 h 1943288"/>
                <a:gd name="connsiteX111" fmla="*/ 931991 w 1939588"/>
                <a:gd name="connsiteY111" fmla="*/ 1424356 h 1943288"/>
                <a:gd name="connsiteX112" fmla="*/ 1008288 w 1939588"/>
                <a:gd name="connsiteY112" fmla="*/ 1418287 h 1943288"/>
                <a:gd name="connsiteX113" fmla="*/ 1008288 w 1939588"/>
                <a:gd name="connsiteY113" fmla="*/ 1487648 h 1943288"/>
                <a:gd name="connsiteX114" fmla="*/ 1055106 w 1939588"/>
                <a:gd name="connsiteY114" fmla="*/ 1531865 h 1943288"/>
                <a:gd name="connsiteX115" fmla="*/ 1316941 w 1939588"/>
                <a:gd name="connsiteY115" fmla="*/ 1418287 h 1943288"/>
                <a:gd name="connsiteX116" fmla="*/ 1328212 w 1939588"/>
                <a:gd name="connsiteY116" fmla="*/ 1379272 h 1943288"/>
                <a:gd name="connsiteX117" fmla="*/ 1474736 w 1939588"/>
                <a:gd name="connsiteY117" fmla="*/ 1161654 h 1943288"/>
                <a:gd name="connsiteX118" fmla="*/ 1512884 w 1939588"/>
                <a:gd name="connsiteY118" fmla="*/ 1138245 h 1943288"/>
                <a:gd name="connsiteX119" fmla="*/ 1532825 w 1939588"/>
                <a:gd name="connsiteY119" fmla="*/ 1045476 h 1943288"/>
                <a:gd name="connsiteX120" fmla="*/ 1500746 w 1939588"/>
                <a:gd name="connsiteY120" fmla="*/ 1008195 h 1943288"/>
                <a:gd name="connsiteX121" fmla="*/ 1344685 w 1939588"/>
                <a:gd name="connsiteY121" fmla="*/ 1008195 h 1943288"/>
                <a:gd name="connsiteX122" fmla="*/ 1302202 w 1939588"/>
                <a:gd name="connsiteY122" fmla="*/ 1045476 h 1943288"/>
                <a:gd name="connsiteX123" fmla="*/ 1094121 w 1939588"/>
                <a:gd name="connsiteY123" fmla="*/ 1287370 h 1943288"/>
                <a:gd name="connsiteX124" fmla="*/ 1008288 w 1939588"/>
                <a:gd name="connsiteY124" fmla="*/ 1413952 h 1943288"/>
                <a:gd name="connsiteX125" fmla="*/ 1008288 w 1939588"/>
                <a:gd name="connsiteY125" fmla="*/ 1418287 h 1943288"/>
                <a:gd name="connsiteX126" fmla="*/ 1396706 w 1939588"/>
                <a:gd name="connsiteY126" fmla="*/ 597235 h 1943288"/>
                <a:gd name="connsiteX127" fmla="*/ 1248448 w 1939588"/>
                <a:gd name="connsiteY127" fmla="*/ 747226 h 1943288"/>
                <a:gd name="connsiteX128" fmla="*/ 1252783 w 1939588"/>
                <a:gd name="connsiteY128" fmla="*/ 781907 h 1943288"/>
                <a:gd name="connsiteX129" fmla="*/ 1303069 w 1939588"/>
                <a:gd name="connsiteY129" fmla="*/ 900686 h 1943288"/>
                <a:gd name="connsiteX130" fmla="*/ 1336882 w 1939588"/>
                <a:gd name="connsiteY130" fmla="*/ 929297 h 1943288"/>
                <a:gd name="connsiteX131" fmla="*/ 1505948 w 1939588"/>
                <a:gd name="connsiteY131" fmla="*/ 929297 h 1943288"/>
                <a:gd name="connsiteX132" fmla="*/ 1531091 w 1939588"/>
                <a:gd name="connsiteY132" fmla="*/ 900686 h 1943288"/>
                <a:gd name="connsiteX133" fmla="*/ 1396706 w 1939588"/>
                <a:gd name="connsiteY133" fmla="*/ 597235 h 1943288"/>
                <a:gd name="connsiteX134" fmla="*/ 931991 w 1939588"/>
                <a:gd name="connsiteY134" fmla="*/ 820055 h 1943288"/>
                <a:gd name="connsiteX135" fmla="*/ 931124 w 1939588"/>
                <a:gd name="connsiteY135" fmla="*/ 737689 h 1943288"/>
                <a:gd name="connsiteX136" fmla="*/ 905114 w 1939588"/>
                <a:gd name="connsiteY136" fmla="*/ 716881 h 1943288"/>
                <a:gd name="connsiteX137" fmla="*/ 729980 w 1939588"/>
                <a:gd name="connsiteY137" fmla="*/ 864272 h 1943288"/>
                <a:gd name="connsiteX138" fmla="*/ 776798 w 1939588"/>
                <a:gd name="connsiteY138" fmla="*/ 931898 h 1943288"/>
                <a:gd name="connsiteX139" fmla="*/ 820148 w 1939588"/>
                <a:gd name="connsiteY139" fmla="*/ 931898 h 1943288"/>
                <a:gd name="connsiteX140" fmla="*/ 931991 w 1939588"/>
                <a:gd name="connsiteY140" fmla="*/ 820055 h 1943288"/>
                <a:gd name="connsiteX141" fmla="*/ 821015 w 1939588"/>
                <a:gd name="connsiteY141" fmla="*/ 1008195 h 1943288"/>
                <a:gd name="connsiteX142" fmla="*/ 738650 w 1939588"/>
                <a:gd name="connsiteY142" fmla="*/ 1009928 h 1943288"/>
                <a:gd name="connsiteX143" fmla="*/ 717842 w 1939588"/>
                <a:gd name="connsiteY143" fmla="*/ 1038540 h 1943288"/>
                <a:gd name="connsiteX144" fmla="*/ 903380 w 1939588"/>
                <a:gd name="connsiteY144" fmla="*/ 1223211 h 1943288"/>
                <a:gd name="connsiteX145" fmla="*/ 930257 w 1939588"/>
                <a:gd name="connsiteY145" fmla="*/ 1203270 h 1943288"/>
                <a:gd name="connsiteX146" fmla="*/ 931991 w 1939588"/>
                <a:gd name="connsiteY146" fmla="*/ 1120905 h 1943288"/>
                <a:gd name="connsiteX147" fmla="*/ 821015 w 1939588"/>
                <a:gd name="connsiteY147" fmla="*/ 1008195 h 1943288"/>
                <a:gd name="connsiteX148" fmla="*/ 1008288 w 1939588"/>
                <a:gd name="connsiteY148" fmla="*/ 1117437 h 1943288"/>
                <a:gd name="connsiteX149" fmla="*/ 1010022 w 1939588"/>
                <a:gd name="connsiteY149" fmla="*/ 1199802 h 1943288"/>
                <a:gd name="connsiteX150" fmla="*/ 1036899 w 1939588"/>
                <a:gd name="connsiteY150" fmla="*/ 1223211 h 1943288"/>
                <a:gd name="connsiteX151" fmla="*/ 1212034 w 1939588"/>
                <a:gd name="connsiteY151" fmla="*/ 1070619 h 1943288"/>
                <a:gd name="connsiteX152" fmla="*/ 1166082 w 1939588"/>
                <a:gd name="connsiteY152" fmla="*/ 1008195 h 1943288"/>
                <a:gd name="connsiteX153" fmla="*/ 1118397 w 1939588"/>
                <a:gd name="connsiteY153" fmla="*/ 1008195 h 1943288"/>
                <a:gd name="connsiteX154" fmla="*/ 1008288 w 1939588"/>
                <a:gd name="connsiteY154" fmla="*/ 1117437 h 1943288"/>
                <a:gd name="connsiteX155" fmla="*/ 550510 w 1939588"/>
                <a:gd name="connsiteY155" fmla="*/ 1311646 h 1943288"/>
                <a:gd name="connsiteX156" fmla="*/ 476814 w 1939588"/>
                <a:gd name="connsiteY156" fmla="*/ 1238817 h 1943288"/>
                <a:gd name="connsiteX157" fmla="*/ 404853 w 1939588"/>
                <a:gd name="connsiteY157" fmla="*/ 1309045 h 1943288"/>
                <a:gd name="connsiteX158" fmla="*/ 475947 w 1939588"/>
                <a:gd name="connsiteY158" fmla="*/ 1384474 h 1943288"/>
                <a:gd name="connsiteX159" fmla="*/ 550510 w 1939588"/>
                <a:gd name="connsiteY159" fmla="*/ 1311646 h 1943288"/>
                <a:gd name="connsiteX160" fmla="*/ 1536293 w 1939588"/>
                <a:gd name="connsiteY160" fmla="*/ 1311646 h 1943288"/>
                <a:gd name="connsiteX161" fmla="*/ 1462598 w 1939588"/>
                <a:gd name="connsiteY161" fmla="*/ 1238817 h 1943288"/>
                <a:gd name="connsiteX162" fmla="*/ 1390636 w 1939588"/>
                <a:gd name="connsiteY162" fmla="*/ 1309045 h 1943288"/>
                <a:gd name="connsiteX163" fmla="*/ 1461731 w 1939588"/>
                <a:gd name="connsiteY163" fmla="*/ 1384474 h 1943288"/>
                <a:gd name="connsiteX164" fmla="*/ 1536293 w 1939588"/>
                <a:gd name="connsiteY164" fmla="*/ 1311646 h 1943288"/>
                <a:gd name="connsiteX165" fmla="*/ 383178 w 1939588"/>
                <a:gd name="connsiteY165" fmla="*/ 309389 h 1943288"/>
                <a:gd name="connsiteX166" fmla="*/ 308616 w 1939588"/>
                <a:gd name="connsiteY166" fmla="*/ 237428 h 1943288"/>
                <a:gd name="connsiteX167" fmla="*/ 237521 w 1939588"/>
                <a:gd name="connsiteY167" fmla="*/ 308522 h 1943288"/>
                <a:gd name="connsiteX168" fmla="*/ 309483 w 1939588"/>
                <a:gd name="connsiteY168" fmla="*/ 383085 h 1943288"/>
                <a:gd name="connsiteX169" fmla="*/ 383178 w 1939588"/>
                <a:gd name="connsiteY169" fmla="*/ 309389 h 1943288"/>
                <a:gd name="connsiteX170" fmla="*/ 1187758 w 1939588"/>
                <a:gd name="connsiteY170" fmla="*/ 826991 h 1943288"/>
                <a:gd name="connsiteX171" fmla="*/ 1075914 w 1939588"/>
                <a:gd name="connsiteY171" fmla="*/ 929297 h 1943288"/>
                <a:gd name="connsiteX172" fmla="*/ 1144407 w 1939588"/>
                <a:gd name="connsiteY172" fmla="*/ 931898 h 1943288"/>
                <a:gd name="connsiteX173" fmla="*/ 1225906 w 1939588"/>
                <a:gd name="connsiteY173" fmla="*/ 920627 h 1943288"/>
                <a:gd name="connsiteX174" fmla="*/ 1192093 w 1939588"/>
                <a:gd name="connsiteY174" fmla="*/ 829592 h 1943288"/>
                <a:gd name="connsiteX175" fmla="*/ 1187758 w 1939588"/>
                <a:gd name="connsiteY175" fmla="*/ 826991 h 1943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</a:cxnLst>
              <a:rect l="l" t="t" r="r" b="b"/>
              <a:pathLst>
                <a:path w="1939588" h="1943288">
                  <a:moveTo>
                    <a:pt x="1939450" y="972647"/>
                  </a:moveTo>
                  <a:cubicBezTo>
                    <a:pt x="1940317" y="1375804"/>
                    <a:pt x="1668945" y="1741680"/>
                    <a:pt x="1298734" y="1880400"/>
                  </a:cubicBezTo>
                  <a:cubicBezTo>
                    <a:pt x="1160880" y="1931554"/>
                    <a:pt x="1018692" y="1954963"/>
                    <a:pt x="873902" y="1937623"/>
                  </a:cubicBezTo>
                  <a:cubicBezTo>
                    <a:pt x="647614" y="1909879"/>
                    <a:pt x="450804" y="1816242"/>
                    <a:pt x="290409" y="1653245"/>
                  </a:cubicBezTo>
                  <a:cubicBezTo>
                    <a:pt x="89264" y="1448632"/>
                    <a:pt x="-14777" y="1204137"/>
                    <a:pt x="1696" y="914558"/>
                  </a:cubicBezTo>
                  <a:cubicBezTo>
                    <a:pt x="11233" y="748093"/>
                    <a:pt x="63254" y="592033"/>
                    <a:pt x="155156" y="451578"/>
                  </a:cubicBezTo>
                  <a:cubicBezTo>
                    <a:pt x="175097" y="421233"/>
                    <a:pt x="184634" y="396090"/>
                    <a:pt x="169028" y="357075"/>
                  </a:cubicBezTo>
                  <a:cubicBezTo>
                    <a:pt x="148220" y="303320"/>
                    <a:pt x="161225" y="247832"/>
                    <a:pt x="203708" y="205349"/>
                  </a:cubicBezTo>
                  <a:cubicBezTo>
                    <a:pt x="247925" y="161132"/>
                    <a:pt x="304281" y="148994"/>
                    <a:pt x="359769" y="170669"/>
                  </a:cubicBezTo>
                  <a:cubicBezTo>
                    <a:pt x="396183" y="184541"/>
                    <a:pt x="418725" y="175871"/>
                    <a:pt x="446469" y="158531"/>
                  </a:cubicBezTo>
                  <a:cubicBezTo>
                    <a:pt x="621604" y="46687"/>
                    <a:pt x="813212" y="-10535"/>
                    <a:pt x="1021293" y="1603"/>
                  </a:cubicBezTo>
                  <a:cubicBezTo>
                    <a:pt x="1270990" y="16342"/>
                    <a:pt x="1483406" y="118649"/>
                    <a:pt x="1657674" y="296384"/>
                  </a:cubicBezTo>
                  <a:cubicBezTo>
                    <a:pt x="1803330" y="444642"/>
                    <a:pt x="1896100" y="620644"/>
                    <a:pt x="1927312" y="826991"/>
                  </a:cubicBezTo>
                  <a:cubicBezTo>
                    <a:pt x="1929913" y="845198"/>
                    <a:pt x="1936849" y="863405"/>
                    <a:pt x="1937716" y="881612"/>
                  </a:cubicBezTo>
                  <a:cubicBezTo>
                    <a:pt x="1940317" y="911957"/>
                    <a:pt x="1939450" y="942302"/>
                    <a:pt x="1939450" y="972647"/>
                  </a:cubicBezTo>
                  <a:close/>
                  <a:moveTo>
                    <a:pt x="934592" y="203615"/>
                  </a:moveTo>
                  <a:cubicBezTo>
                    <a:pt x="933725" y="203615"/>
                    <a:pt x="932858" y="203615"/>
                    <a:pt x="931991" y="203615"/>
                  </a:cubicBezTo>
                  <a:cubicBezTo>
                    <a:pt x="931991" y="173270"/>
                    <a:pt x="931991" y="142925"/>
                    <a:pt x="931991" y="112580"/>
                  </a:cubicBezTo>
                  <a:cubicBezTo>
                    <a:pt x="932858" y="87436"/>
                    <a:pt x="923321" y="76166"/>
                    <a:pt x="895577" y="79633"/>
                  </a:cubicBezTo>
                  <a:cubicBezTo>
                    <a:pt x="745586" y="96974"/>
                    <a:pt x="606865" y="142925"/>
                    <a:pt x="479415" y="225290"/>
                  </a:cubicBezTo>
                  <a:cubicBezTo>
                    <a:pt x="456006" y="240896"/>
                    <a:pt x="450804" y="256502"/>
                    <a:pt x="454272" y="282512"/>
                  </a:cubicBezTo>
                  <a:cubicBezTo>
                    <a:pt x="470745" y="393489"/>
                    <a:pt x="392715" y="471519"/>
                    <a:pt x="283473" y="455046"/>
                  </a:cubicBezTo>
                  <a:cubicBezTo>
                    <a:pt x="255728" y="450711"/>
                    <a:pt x="239255" y="456780"/>
                    <a:pt x="223649" y="481923"/>
                  </a:cubicBezTo>
                  <a:cubicBezTo>
                    <a:pt x="142151" y="607639"/>
                    <a:pt x="97067" y="746359"/>
                    <a:pt x="78860" y="894617"/>
                  </a:cubicBezTo>
                  <a:cubicBezTo>
                    <a:pt x="75392" y="925829"/>
                    <a:pt x="87530" y="932765"/>
                    <a:pt x="114407" y="932765"/>
                  </a:cubicBezTo>
                  <a:cubicBezTo>
                    <a:pt x="172496" y="931898"/>
                    <a:pt x="229718" y="931898"/>
                    <a:pt x="287808" y="932765"/>
                  </a:cubicBezTo>
                  <a:cubicBezTo>
                    <a:pt x="315552" y="932765"/>
                    <a:pt x="330291" y="923228"/>
                    <a:pt x="332892" y="893750"/>
                  </a:cubicBezTo>
                  <a:cubicBezTo>
                    <a:pt x="335493" y="866873"/>
                    <a:pt x="338094" y="838262"/>
                    <a:pt x="348498" y="813119"/>
                  </a:cubicBezTo>
                  <a:cubicBezTo>
                    <a:pt x="355434" y="797513"/>
                    <a:pt x="376242" y="787109"/>
                    <a:pt x="390981" y="774104"/>
                  </a:cubicBezTo>
                  <a:cubicBezTo>
                    <a:pt x="401385" y="790577"/>
                    <a:pt x="417858" y="807050"/>
                    <a:pt x="420459" y="824390"/>
                  </a:cubicBezTo>
                  <a:cubicBezTo>
                    <a:pt x="423060" y="846065"/>
                    <a:pt x="414390" y="869474"/>
                    <a:pt x="410055" y="892016"/>
                  </a:cubicBezTo>
                  <a:cubicBezTo>
                    <a:pt x="404853" y="918893"/>
                    <a:pt x="412656" y="932765"/>
                    <a:pt x="443001" y="931898"/>
                  </a:cubicBezTo>
                  <a:cubicBezTo>
                    <a:pt x="495022" y="930164"/>
                    <a:pt x="547042" y="931031"/>
                    <a:pt x="599062" y="931898"/>
                  </a:cubicBezTo>
                  <a:cubicBezTo>
                    <a:pt x="623338" y="931898"/>
                    <a:pt x="632875" y="921494"/>
                    <a:pt x="638944" y="897218"/>
                  </a:cubicBezTo>
                  <a:cubicBezTo>
                    <a:pt x="672757" y="758497"/>
                    <a:pt x="760325" y="670930"/>
                    <a:pt x="899045" y="637984"/>
                  </a:cubicBezTo>
                  <a:cubicBezTo>
                    <a:pt x="924188" y="631915"/>
                    <a:pt x="932858" y="620644"/>
                    <a:pt x="932858" y="597235"/>
                  </a:cubicBezTo>
                  <a:cubicBezTo>
                    <a:pt x="932858" y="545214"/>
                    <a:pt x="931991" y="493194"/>
                    <a:pt x="932858" y="441174"/>
                  </a:cubicBezTo>
                  <a:cubicBezTo>
                    <a:pt x="933725" y="414297"/>
                    <a:pt x="921587" y="401292"/>
                    <a:pt x="896444" y="409095"/>
                  </a:cubicBezTo>
                  <a:cubicBezTo>
                    <a:pt x="830552" y="429036"/>
                    <a:pt x="762926" y="444642"/>
                    <a:pt x="701368" y="474120"/>
                  </a:cubicBezTo>
                  <a:cubicBezTo>
                    <a:pt x="652816" y="496662"/>
                    <a:pt x="613801" y="539146"/>
                    <a:pt x="567850" y="567757"/>
                  </a:cubicBezTo>
                  <a:cubicBezTo>
                    <a:pt x="553111" y="576427"/>
                    <a:pt x="528835" y="570358"/>
                    <a:pt x="509761" y="571224"/>
                  </a:cubicBezTo>
                  <a:cubicBezTo>
                    <a:pt x="512362" y="552151"/>
                    <a:pt x="508894" y="526140"/>
                    <a:pt x="520165" y="514869"/>
                  </a:cubicBezTo>
                  <a:cubicBezTo>
                    <a:pt x="603397" y="429903"/>
                    <a:pt x="703969" y="372681"/>
                    <a:pt x="820148" y="344937"/>
                  </a:cubicBezTo>
                  <a:cubicBezTo>
                    <a:pt x="855695" y="336267"/>
                    <a:pt x="905981" y="338868"/>
                    <a:pt x="923321" y="316325"/>
                  </a:cubicBezTo>
                  <a:cubicBezTo>
                    <a:pt x="941529" y="290315"/>
                    <a:pt x="931991" y="241763"/>
                    <a:pt x="934592" y="203615"/>
                  </a:cubicBezTo>
                  <a:close/>
                  <a:moveTo>
                    <a:pt x="931991" y="1741680"/>
                  </a:moveTo>
                  <a:cubicBezTo>
                    <a:pt x="931991" y="1713069"/>
                    <a:pt x="931124" y="1683591"/>
                    <a:pt x="931991" y="1654979"/>
                  </a:cubicBezTo>
                  <a:cubicBezTo>
                    <a:pt x="932858" y="1625501"/>
                    <a:pt x="922454" y="1610762"/>
                    <a:pt x="890375" y="1607294"/>
                  </a:cubicBezTo>
                  <a:cubicBezTo>
                    <a:pt x="772463" y="1595156"/>
                    <a:pt x="668422" y="1549205"/>
                    <a:pt x="573919" y="1478111"/>
                  </a:cubicBezTo>
                  <a:cubicBezTo>
                    <a:pt x="554845" y="1463372"/>
                    <a:pt x="523633" y="1456435"/>
                    <a:pt x="499357" y="1459037"/>
                  </a:cubicBezTo>
                  <a:cubicBezTo>
                    <a:pt x="435198" y="1464238"/>
                    <a:pt x="384912" y="1445165"/>
                    <a:pt x="351099" y="1391410"/>
                  </a:cubicBezTo>
                  <a:cubicBezTo>
                    <a:pt x="318153" y="1339390"/>
                    <a:pt x="320754" y="1286503"/>
                    <a:pt x="349365" y="1231882"/>
                  </a:cubicBezTo>
                  <a:cubicBezTo>
                    <a:pt x="358035" y="1214541"/>
                    <a:pt x="361503" y="1191132"/>
                    <a:pt x="358902" y="1171191"/>
                  </a:cubicBezTo>
                  <a:cubicBezTo>
                    <a:pt x="352833" y="1128708"/>
                    <a:pt x="338961" y="1087092"/>
                    <a:pt x="332025" y="1044609"/>
                  </a:cubicBezTo>
                  <a:cubicBezTo>
                    <a:pt x="327690" y="1020333"/>
                    <a:pt x="318153" y="1008195"/>
                    <a:pt x="293010" y="1008195"/>
                  </a:cubicBezTo>
                  <a:cubicBezTo>
                    <a:pt x="232319" y="1008195"/>
                    <a:pt x="171629" y="1009061"/>
                    <a:pt x="110939" y="1008195"/>
                  </a:cubicBezTo>
                  <a:cubicBezTo>
                    <a:pt x="84929" y="1008195"/>
                    <a:pt x="72791" y="1017731"/>
                    <a:pt x="77993" y="1044609"/>
                  </a:cubicBezTo>
                  <a:cubicBezTo>
                    <a:pt x="84929" y="1084491"/>
                    <a:pt x="88397" y="1125240"/>
                    <a:pt x="97934" y="1164255"/>
                  </a:cubicBezTo>
                  <a:cubicBezTo>
                    <a:pt x="152555" y="1387942"/>
                    <a:pt x="277404" y="1566545"/>
                    <a:pt x="462942" y="1700064"/>
                  </a:cubicBezTo>
                  <a:cubicBezTo>
                    <a:pt x="590392" y="1791966"/>
                    <a:pt x="733448" y="1846587"/>
                    <a:pt x="891242" y="1862193"/>
                  </a:cubicBezTo>
                  <a:cubicBezTo>
                    <a:pt x="923321" y="1865661"/>
                    <a:pt x="932858" y="1853523"/>
                    <a:pt x="931991" y="1824045"/>
                  </a:cubicBezTo>
                  <a:cubicBezTo>
                    <a:pt x="931124" y="1796301"/>
                    <a:pt x="931991" y="1769424"/>
                    <a:pt x="931991" y="1741680"/>
                  </a:cubicBezTo>
                  <a:close/>
                  <a:moveTo>
                    <a:pt x="1008288" y="1738212"/>
                  </a:moveTo>
                  <a:cubicBezTo>
                    <a:pt x="1008288" y="1738212"/>
                    <a:pt x="1008288" y="1738212"/>
                    <a:pt x="1008288" y="1738212"/>
                  </a:cubicBezTo>
                  <a:cubicBezTo>
                    <a:pt x="1008288" y="1759887"/>
                    <a:pt x="1008288" y="1781562"/>
                    <a:pt x="1008288" y="1803237"/>
                  </a:cubicBezTo>
                  <a:cubicBezTo>
                    <a:pt x="1008288" y="1867395"/>
                    <a:pt x="1009155" y="1866528"/>
                    <a:pt x="1075047" y="1858725"/>
                  </a:cubicBezTo>
                  <a:cubicBezTo>
                    <a:pt x="1276192" y="1833582"/>
                    <a:pt x="1446992" y="1745148"/>
                    <a:pt x="1590047" y="1605560"/>
                  </a:cubicBezTo>
                  <a:cubicBezTo>
                    <a:pt x="1746975" y="1452967"/>
                    <a:pt x="1839744" y="1265695"/>
                    <a:pt x="1862286" y="1045476"/>
                  </a:cubicBezTo>
                  <a:cubicBezTo>
                    <a:pt x="1864888" y="1020333"/>
                    <a:pt x="1857951" y="1007328"/>
                    <a:pt x="1830207" y="1007328"/>
                  </a:cubicBezTo>
                  <a:cubicBezTo>
                    <a:pt x="1769517" y="1008195"/>
                    <a:pt x="1708827" y="1006460"/>
                    <a:pt x="1648137" y="1008195"/>
                  </a:cubicBezTo>
                  <a:cubicBezTo>
                    <a:pt x="1635999" y="1008195"/>
                    <a:pt x="1616057" y="1016865"/>
                    <a:pt x="1613456" y="1025535"/>
                  </a:cubicBezTo>
                  <a:cubicBezTo>
                    <a:pt x="1598717" y="1082757"/>
                    <a:pt x="1587446" y="1139979"/>
                    <a:pt x="1576175" y="1198068"/>
                  </a:cubicBezTo>
                  <a:cubicBezTo>
                    <a:pt x="1574441" y="1206738"/>
                    <a:pt x="1580510" y="1217142"/>
                    <a:pt x="1585712" y="1225812"/>
                  </a:cubicBezTo>
                  <a:cubicBezTo>
                    <a:pt x="1620392" y="1281301"/>
                    <a:pt x="1622126" y="1337656"/>
                    <a:pt x="1587446" y="1392277"/>
                  </a:cubicBezTo>
                  <a:cubicBezTo>
                    <a:pt x="1551899" y="1447765"/>
                    <a:pt x="1499012" y="1465105"/>
                    <a:pt x="1433987" y="1457303"/>
                  </a:cubicBezTo>
                  <a:cubicBezTo>
                    <a:pt x="1414046" y="1454702"/>
                    <a:pt x="1387168" y="1460770"/>
                    <a:pt x="1370695" y="1472908"/>
                  </a:cubicBezTo>
                  <a:cubicBezTo>
                    <a:pt x="1273591" y="1548338"/>
                    <a:pt x="1165215" y="1595156"/>
                    <a:pt x="1042968" y="1607294"/>
                  </a:cubicBezTo>
                  <a:cubicBezTo>
                    <a:pt x="1017825" y="1609895"/>
                    <a:pt x="1006554" y="1622033"/>
                    <a:pt x="1007421" y="1646309"/>
                  </a:cubicBezTo>
                  <a:cubicBezTo>
                    <a:pt x="1009155" y="1677521"/>
                    <a:pt x="1008288" y="1707867"/>
                    <a:pt x="1008288" y="1738212"/>
                  </a:cubicBezTo>
                  <a:close/>
                  <a:moveTo>
                    <a:pt x="1011756" y="867740"/>
                  </a:moveTo>
                  <a:cubicBezTo>
                    <a:pt x="1026495" y="856469"/>
                    <a:pt x="1034298" y="853001"/>
                    <a:pt x="1040367" y="846932"/>
                  </a:cubicBezTo>
                  <a:cubicBezTo>
                    <a:pt x="1208566" y="678733"/>
                    <a:pt x="1376764" y="510534"/>
                    <a:pt x="1545830" y="343203"/>
                  </a:cubicBezTo>
                  <a:cubicBezTo>
                    <a:pt x="1570973" y="318060"/>
                    <a:pt x="1558835" y="305922"/>
                    <a:pt x="1538027" y="289448"/>
                  </a:cubicBezTo>
                  <a:cubicBezTo>
                    <a:pt x="1400173" y="175871"/>
                    <a:pt x="1244113" y="104777"/>
                    <a:pt x="1065510" y="84836"/>
                  </a:cubicBezTo>
                  <a:cubicBezTo>
                    <a:pt x="1010022" y="78766"/>
                    <a:pt x="1010022" y="75298"/>
                    <a:pt x="1010022" y="132521"/>
                  </a:cubicBezTo>
                  <a:cubicBezTo>
                    <a:pt x="1010022" y="360543"/>
                    <a:pt x="1010022" y="588565"/>
                    <a:pt x="1010022" y="816587"/>
                  </a:cubicBezTo>
                  <a:cubicBezTo>
                    <a:pt x="1008288" y="829592"/>
                    <a:pt x="1010022" y="843464"/>
                    <a:pt x="1011756" y="867740"/>
                  </a:cubicBezTo>
                  <a:close/>
                  <a:moveTo>
                    <a:pt x="1736571" y="933632"/>
                  </a:moveTo>
                  <a:cubicBezTo>
                    <a:pt x="1736571" y="932765"/>
                    <a:pt x="1736571" y="931898"/>
                    <a:pt x="1736571" y="931031"/>
                  </a:cubicBezTo>
                  <a:cubicBezTo>
                    <a:pt x="1768650" y="931031"/>
                    <a:pt x="1799862" y="931031"/>
                    <a:pt x="1831941" y="931031"/>
                  </a:cubicBezTo>
                  <a:cubicBezTo>
                    <a:pt x="1856218" y="931031"/>
                    <a:pt x="1864020" y="920627"/>
                    <a:pt x="1861420" y="896351"/>
                  </a:cubicBezTo>
                  <a:cubicBezTo>
                    <a:pt x="1840611" y="709078"/>
                    <a:pt x="1770384" y="544348"/>
                    <a:pt x="1649870" y="399558"/>
                  </a:cubicBezTo>
                  <a:cubicBezTo>
                    <a:pt x="1629062" y="374415"/>
                    <a:pt x="1615190" y="377016"/>
                    <a:pt x="1595249" y="398691"/>
                  </a:cubicBezTo>
                  <a:cubicBezTo>
                    <a:pt x="1558835" y="437706"/>
                    <a:pt x="1521554" y="475854"/>
                    <a:pt x="1482539" y="511401"/>
                  </a:cubicBezTo>
                  <a:cubicBezTo>
                    <a:pt x="1458263" y="533076"/>
                    <a:pt x="1456529" y="550416"/>
                    <a:pt x="1477337" y="575560"/>
                  </a:cubicBezTo>
                  <a:cubicBezTo>
                    <a:pt x="1538894" y="648388"/>
                    <a:pt x="1575308" y="734221"/>
                    <a:pt x="1598717" y="826124"/>
                  </a:cubicBezTo>
                  <a:cubicBezTo>
                    <a:pt x="1607387" y="859937"/>
                    <a:pt x="1605653" y="908489"/>
                    <a:pt x="1628195" y="924095"/>
                  </a:cubicBezTo>
                  <a:cubicBezTo>
                    <a:pt x="1653339" y="942302"/>
                    <a:pt x="1699290" y="931898"/>
                    <a:pt x="1736571" y="933632"/>
                  </a:cubicBezTo>
                  <a:close/>
                  <a:moveTo>
                    <a:pt x="931991" y="1424356"/>
                  </a:moveTo>
                  <a:cubicBezTo>
                    <a:pt x="931991" y="1400947"/>
                    <a:pt x="931124" y="1378405"/>
                    <a:pt x="931991" y="1354996"/>
                  </a:cubicBezTo>
                  <a:cubicBezTo>
                    <a:pt x="934592" y="1322050"/>
                    <a:pt x="923321" y="1309045"/>
                    <a:pt x="888641" y="1300375"/>
                  </a:cubicBezTo>
                  <a:cubicBezTo>
                    <a:pt x="755990" y="1265695"/>
                    <a:pt x="671023" y="1179861"/>
                    <a:pt x="638944" y="1046343"/>
                  </a:cubicBezTo>
                  <a:cubicBezTo>
                    <a:pt x="632008" y="1017731"/>
                    <a:pt x="619870" y="1008195"/>
                    <a:pt x="592993" y="1009061"/>
                  </a:cubicBezTo>
                  <a:cubicBezTo>
                    <a:pt x="555712" y="1009928"/>
                    <a:pt x="517564" y="1009061"/>
                    <a:pt x="480282" y="1009061"/>
                  </a:cubicBezTo>
                  <a:cubicBezTo>
                    <a:pt x="401385" y="1009061"/>
                    <a:pt x="395316" y="1016865"/>
                    <a:pt x="416124" y="1093161"/>
                  </a:cubicBezTo>
                  <a:cubicBezTo>
                    <a:pt x="417858" y="1100097"/>
                    <a:pt x="421326" y="1107033"/>
                    <a:pt x="422193" y="1113969"/>
                  </a:cubicBezTo>
                  <a:cubicBezTo>
                    <a:pt x="425661" y="1149516"/>
                    <a:pt x="441267" y="1163388"/>
                    <a:pt x="481149" y="1164255"/>
                  </a:cubicBezTo>
                  <a:cubicBezTo>
                    <a:pt x="591259" y="1168590"/>
                    <a:pt x="656284" y="1270897"/>
                    <a:pt x="614668" y="1372336"/>
                  </a:cubicBezTo>
                  <a:cubicBezTo>
                    <a:pt x="605131" y="1396612"/>
                    <a:pt x="610333" y="1408750"/>
                    <a:pt x="628540" y="1422622"/>
                  </a:cubicBezTo>
                  <a:cubicBezTo>
                    <a:pt x="699634" y="1477243"/>
                    <a:pt x="780266" y="1511924"/>
                    <a:pt x="867833" y="1528397"/>
                  </a:cubicBezTo>
                  <a:cubicBezTo>
                    <a:pt x="930257" y="1540535"/>
                    <a:pt x="932858" y="1537067"/>
                    <a:pt x="932858" y="1472042"/>
                  </a:cubicBezTo>
                  <a:cubicBezTo>
                    <a:pt x="931991" y="1455568"/>
                    <a:pt x="931991" y="1439962"/>
                    <a:pt x="931991" y="1424356"/>
                  </a:cubicBezTo>
                  <a:close/>
                  <a:moveTo>
                    <a:pt x="1008288" y="1418287"/>
                  </a:moveTo>
                  <a:cubicBezTo>
                    <a:pt x="1008288" y="1441697"/>
                    <a:pt x="1010022" y="1464238"/>
                    <a:pt x="1008288" y="1487648"/>
                  </a:cubicBezTo>
                  <a:cubicBezTo>
                    <a:pt x="1005687" y="1523195"/>
                    <a:pt x="1016958" y="1537934"/>
                    <a:pt x="1055106" y="1531865"/>
                  </a:cubicBezTo>
                  <a:cubicBezTo>
                    <a:pt x="1152210" y="1516259"/>
                    <a:pt x="1240645" y="1479845"/>
                    <a:pt x="1316941" y="1418287"/>
                  </a:cubicBezTo>
                  <a:cubicBezTo>
                    <a:pt x="1325611" y="1411351"/>
                    <a:pt x="1331680" y="1390543"/>
                    <a:pt x="1328212" y="1379272"/>
                  </a:cubicBezTo>
                  <a:cubicBezTo>
                    <a:pt x="1287463" y="1257025"/>
                    <a:pt x="1348153" y="1166856"/>
                    <a:pt x="1474736" y="1161654"/>
                  </a:cubicBezTo>
                  <a:cubicBezTo>
                    <a:pt x="1487741" y="1160787"/>
                    <a:pt x="1508549" y="1149516"/>
                    <a:pt x="1512884" y="1138245"/>
                  </a:cubicBezTo>
                  <a:cubicBezTo>
                    <a:pt x="1523288" y="1108767"/>
                    <a:pt x="1527623" y="1076688"/>
                    <a:pt x="1532825" y="1045476"/>
                  </a:cubicBezTo>
                  <a:cubicBezTo>
                    <a:pt x="1538027" y="1020333"/>
                    <a:pt x="1527623" y="1007328"/>
                    <a:pt x="1500746" y="1008195"/>
                  </a:cubicBezTo>
                  <a:cubicBezTo>
                    <a:pt x="1448726" y="1009061"/>
                    <a:pt x="1396706" y="1009061"/>
                    <a:pt x="1344685" y="1008195"/>
                  </a:cubicBezTo>
                  <a:cubicBezTo>
                    <a:pt x="1317808" y="1008195"/>
                    <a:pt x="1308271" y="1019466"/>
                    <a:pt x="1302202" y="1045476"/>
                  </a:cubicBezTo>
                  <a:cubicBezTo>
                    <a:pt x="1274458" y="1160787"/>
                    <a:pt x="1205098" y="1243152"/>
                    <a:pt x="1094121" y="1287370"/>
                  </a:cubicBezTo>
                  <a:cubicBezTo>
                    <a:pt x="1009155" y="1322050"/>
                    <a:pt x="1008288" y="1320316"/>
                    <a:pt x="1008288" y="1413952"/>
                  </a:cubicBezTo>
                  <a:cubicBezTo>
                    <a:pt x="1008288" y="1414819"/>
                    <a:pt x="1008288" y="1416553"/>
                    <a:pt x="1008288" y="1418287"/>
                  </a:cubicBezTo>
                  <a:close/>
                  <a:moveTo>
                    <a:pt x="1396706" y="597235"/>
                  </a:moveTo>
                  <a:cubicBezTo>
                    <a:pt x="1344685" y="649255"/>
                    <a:pt x="1295266" y="697807"/>
                    <a:pt x="1248448" y="747226"/>
                  </a:cubicBezTo>
                  <a:cubicBezTo>
                    <a:pt x="1243246" y="752428"/>
                    <a:pt x="1248448" y="771502"/>
                    <a:pt x="1252783" y="781907"/>
                  </a:cubicBezTo>
                  <a:cubicBezTo>
                    <a:pt x="1268389" y="821789"/>
                    <a:pt x="1283995" y="861671"/>
                    <a:pt x="1303069" y="900686"/>
                  </a:cubicBezTo>
                  <a:cubicBezTo>
                    <a:pt x="1309138" y="913691"/>
                    <a:pt x="1324744" y="929297"/>
                    <a:pt x="1336882" y="929297"/>
                  </a:cubicBezTo>
                  <a:cubicBezTo>
                    <a:pt x="1393238" y="932765"/>
                    <a:pt x="1449593" y="931898"/>
                    <a:pt x="1505948" y="929297"/>
                  </a:cubicBezTo>
                  <a:cubicBezTo>
                    <a:pt x="1515485" y="928430"/>
                    <a:pt x="1531958" y="910223"/>
                    <a:pt x="1531091" y="900686"/>
                  </a:cubicBezTo>
                  <a:cubicBezTo>
                    <a:pt x="1521554" y="787975"/>
                    <a:pt x="1475603" y="690004"/>
                    <a:pt x="1396706" y="597235"/>
                  </a:cubicBezTo>
                  <a:close/>
                  <a:moveTo>
                    <a:pt x="931991" y="820055"/>
                  </a:moveTo>
                  <a:cubicBezTo>
                    <a:pt x="931991" y="792310"/>
                    <a:pt x="933725" y="765434"/>
                    <a:pt x="931124" y="737689"/>
                  </a:cubicBezTo>
                  <a:cubicBezTo>
                    <a:pt x="930257" y="729019"/>
                    <a:pt x="912050" y="715147"/>
                    <a:pt x="905114" y="716881"/>
                  </a:cubicBezTo>
                  <a:cubicBezTo>
                    <a:pt x="822749" y="736822"/>
                    <a:pt x="763793" y="787975"/>
                    <a:pt x="729980" y="864272"/>
                  </a:cubicBezTo>
                  <a:cubicBezTo>
                    <a:pt x="701368" y="929297"/>
                    <a:pt x="704836" y="931898"/>
                    <a:pt x="776798" y="931898"/>
                  </a:cubicBezTo>
                  <a:cubicBezTo>
                    <a:pt x="791537" y="931898"/>
                    <a:pt x="805409" y="931898"/>
                    <a:pt x="820148" y="931898"/>
                  </a:cubicBezTo>
                  <a:cubicBezTo>
                    <a:pt x="931991" y="931898"/>
                    <a:pt x="931991" y="931898"/>
                    <a:pt x="931991" y="820055"/>
                  </a:cubicBezTo>
                  <a:close/>
                  <a:moveTo>
                    <a:pt x="821015" y="1008195"/>
                  </a:moveTo>
                  <a:cubicBezTo>
                    <a:pt x="793271" y="1008195"/>
                    <a:pt x="765527" y="1005593"/>
                    <a:pt x="738650" y="1009928"/>
                  </a:cubicBezTo>
                  <a:cubicBezTo>
                    <a:pt x="729980" y="1010796"/>
                    <a:pt x="716108" y="1029870"/>
                    <a:pt x="717842" y="1038540"/>
                  </a:cubicBezTo>
                  <a:cubicBezTo>
                    <a:pt x="734315" y="1122639"/>
                    <a:pt x="822749" y="1210206"/>
                    <a:pt x="903380" y="1223211"/>
                  </a:cubicBezTo>
                  <a:cubicBezTo>
                    <a:pt x="911183" y="1224079"/>
                    <a:pt x="928523" y="1211073"/>
                    <a:pt x="930257" y="1203270"/>
                  </a:cubicBezTo>
                  <a:cubicBezTo>
                    <a:pt x="933725" y="1176393"/>
                    <a:pt x="931991" y="1148649"/>
                    <a:pt x="931991" y="1120905"/>
                  </a:cubicBezTo>
                  <a:cubicBezTo>
                    <a:pt x="931991" y="1008195"/>
                    <a:pt x="931991" y="1008195"/>
                    <a:pt x="821015" y="1008195"/>
                  </a:cubicBezTo>
                  <a:close/>
                  <a:moveTo>
                    <a:pt x="1008288" y="1117437"/>
                  </a:moveTo>
                  <a:cubicBezTo>
                    <a:pt x="1008288" y="1145181"/>
                    <a:pt x="1005687" y="1172925"/>
                    <a:pt x="1010022" y="1199802"/>
                  </a:cubicBezTo>
                  <a:cubicBezTo>
                    <a:pt x="1010889" y="1209339"/>
                    <a:pt x="1029963" y="1224946"/>
                    <a:pt x="1036899" y="1223211"/>
                  </a:cubicBezTo>
                  <a:cubicBezTo>
                    <a:pt x="1120131" y="1202403"/>
                    <a:pt x="1180822" y="1150383"/>
                    <a:pt x="1212034" y="1070619"/>
                  </a:cubicBezTo>
                  <a:cubicBezTo>
                    <a:pt x="1236310" y="1009061"/>
                    <a:pt x="1233709" y="1008195"/>
                    <a:pt x="1166082" y="1008195"/>
                  </a:cubicBezTo>
                  <a:cubicBezTo>
                    <a:pt x="1150476" y="1008195"/>
                    <a:pt x="1134003" y="1008195"/>
                    <a:pt x="1118397" y="1008195"/>
                  </a:cubicBezTo>
                  <a:cubicBezTo>
                    <a:pt x="1008288" y="1007328"/>
                    <a:pt x="1008288" y="1007328"/>
                    <a:pt x="1008288" y="1117437"/>
                  </a:cubicBezTo>
                  <a:close/>
                  <a:moveTo>
                    <a:pt x="550510" y="1311646"/>
                  </a:moveTo>
                  <a:cubicBezTo>
                    <a:pt x="550510" y="1270030"/>
                    <a:pt x="518431" y="1237951"/>
                    <a:pt x="476814" y="1238817"/>
                  </a:cubicBezTo>
                  <a:cubicBezTo>
                    <a:pt x="436932" y="1238817"/>
                    <a:pt x="406587" y="1269163"/>
                    <a:pt x="404853" y="1309045"/>
                  </a:cubicBezTo>
                  <a:cubicBezTo>
                    <a:pt x="403986" y="1351528"/>
                    <a:pt x="434331" y="1383607"/>
                    <a:pt x="475947" y="1384474"/>
                  </a:cubicBezTo>
                  <a:cubicBezTo>
                    <a:pt x="518431" y="1385341"/>
                    <a:pt x="550510" y="1354129"/>
                    <a:pt x="550510" y="1311646"/>
                  </a:cubicBezTo>
                  <a:close/>
                  <a:moveTo>
                    <a:pt x="1536293" y="1311646"/>
                  </a:moveTo>
                  <a:cubicBezTo>
                    <a:pt x="1536293" y="1269163"/>
                    <a:pt x="1505081" y="1237951"/>
                    <a:pt x="1462598" y="1238817"/>
                  </a:cubicBezTo>
                  <a:cubicBezTo>
                    <a:pt x="1421849" y="1239684"/>
                    <a:pt x="1391503" y="1269163"/>
                    <a:pt x="1390636" y="1309045"/>
                  </a:cubicBezTo>
                  <a:cubicBezTo>
                    <a:pt x="1388903" y="1351528"/>
                    <a:pt x="1420114" y="1383607"/>
                    <a:pt x="1461731" y="1384474"/>
                  </a:cubicBezTo>
                  <a:cubicBezTo>
                    <a:pt x="1503347" y="1385341"/>
                    <a:pt x="1536293" y="1353262"/>
                    <a:pt x="1536293" y="1311646"/>
                  </a:cubicBezTo>
                  <a:close/>
                  <a:moveTo>
                    <a:pt x="383178" y="309389"/>
                  </a:moveTo>
                  <a:cubicBezTo>
                    <a:pt x="383178" y="266906"/>
                    <a:pt x="351099" y="236561"/>
                    <a:pt x="308616" y="237428"/>
                  </a:cubicBezTo>
                  <a:cubicBezTo>
                    <a:pt x="267866" y="238295"/>
                    <a:pt x="238388" y="267773"/>
                    <a:pt x="237521" y="308522"/>
                  </a:cubicBezTo>
                  <a:cubicBezTo>
                    <a:pt x="236654" y="351006"/>
                    <a:pt x="267866" y="382218"/>
                    <a:pt x="309483" y="383085"/>
                  </a:cubicBezTo>
                  <a:cubicBezTo>
                    <a:pt x="351966" y="383085"/>
                    <a:pt x="383178" y="351873"/>
                    <a:pt x="383178" y="309389"/>
                  </a:cubicBezTo>
                  <a:close/>
                  <a:moveTo>
                    <a:pt x="1187758" y="826991"/>
                  </a:moveTo>
                  <a:cubicBezTo>
                    <a:pt x="1149609" y="861671"/>
                    <a:pt x="1115796" y="892883"/>
                    <a:pt x="1075914" y="929297"/>
                  </a:cubicBezTo>
                  <a:cubicBezTo>
                    <a:pt x="1102791" y="930164"/>
                    <a:pt x="1123599" y="933632"/>
                    <a:pt x="1144407" y="931898"/>
                  </a:cubicBezTo>
                  <a:cubicBezTo>
                    <a:pt x="1172151" y="930164"/>
                    <a:pt x="1199028" y="924095"/>
                    <a:pt x="1225906" y="920627"/>
                  </a:cubicBezTo>
                  <a:cubicBezTo>
                    <a:pt x="1214635" y="890282"/>
                    <a:pt x="1203364" y="859937"/>
                    <a:pt x="1192093" y="829592"/>
                  </a:cubicBezTo>
                  <a:cubicBezTo>
                    <a:pt x="1190358" y="826124"/>
                    <a:pt x="1184290" y="824390"/>
                    <a:pt x="1187758" y="826991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11" name="任意多边形: 形状 65"/>
            <p:cNvSpPr/>
            <p:nvPr/>
          </p:nvSpPr>
          <p:spPr>
            <a:xfrm>
              <a:off x="-2377965" y="-4234358"/>
              <a:ext cx="81600" cy="62696"/>
            </a:xfrm>
            <a:custGeom>
              <a:avLst/>
              <a:gdLst>
                <a:gd name="connsiteX0" fmla="*/ 81600 w 81600"/>
                <a:gd name="connsiteY0" fmla="*/ 29751 h 62696"/>
                <a:gd name="connsiteX1" fmla="*/ 30447 w 81600"/>
                <a:gd name="connsiteY1" fmla="*/ 62697 h 62696"/>
                <a:gd name="connsiteX2" fmla="*/ 102 w 81600"/>
                <a:gd name="connsiteY2" fmla="*/ 34086 h 62696"/>
                <a:gd name="connsiteX3" fmla="*/ 32181 w 81600"/>
                <a:gd name="connsiteY3" fmla="*/ 273 h 62696"/>
                <a:gd name="connsiteX4" fmla="*/ 81600 w 81600"/>
                <a:gd name="connsiteY4" fmla="*/ 29751 h 6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1600" h="62696">
                  <a:moveTo>
                    <a:pt x="81600" y="29751"/>
                  </a:moveTo>
                  <a:cubicBezTo>
                    <a:pt x="56457" y="47091"/>
                    <a:pt x="43452" y="62697"/>
                    <a:pt x="30447" y="62697"/>
                  </a:cubicBezTo>
                  <a:cubicBezTo>
                    <a:pt x="19176" y="62697"/>
                    <a:pt x="-1632" y="41022"/>
                    <a:pt x="102" y="34086"/>
                  </a:cubicBezTo>
                  <a:cubicBezTo>
                    <a:pt x="3570" y="20214"/>
                    <a:pt x="18309" y="3741"/>
                    <a:pt x="32181" y="273"/>
                  </a:cubicBezTo>
                  <a:cubicBezTo>
                    <a:pt x="41718" y="-2328"/>
                    <a:pt x="56457" y="14145"/>
                    <a:pt x="81600" y="29751"/>
                  </a:cubicBezTo>
                  <a:close/>
                </a:path>
              </a:pathLst>
            </a:custGeom>
            <a:grpFill/>
            <a:ln w="8663" cap="flat">
              <a:noFill/>
              <a:prstDash val="solid"/>
              <a:miter/>
            </a:ln>
          </p:spPr>
          <p:txBody>
            <a:bodyPr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black">
                    <a:lumMod val="75000"/>
                    <a:lumOff val="25000"/>
                  </a:prstClr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</p:grpSp>
      <p:sp>
        <p:nvSpPr>
          <p:cNvPr id="33814" name="视佐19"/>
          <p:cNvSpPr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5607050" y="4664075"/>
            <a:ext cx="4887913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1pPr>
            <a:lvl2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2pPr>
            <a:lvl3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3pPr>
            <a:lvl4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4pPr>
            <a:lvl5pPr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微软雅黑" panose="020B0503020204020204" pitchFamily="34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300"/>
              <a:t>爱乐云呼叫中心</a:t>
            </a:r>
            <a:r>
              <a:rPr lang="zh-CN" altLang="en-US" sz="1300" b="1"/>
              <a:t>“云线路+本地线路”</a:t>
            </a:r>
            <a:r>
              <a:rPr lang="zh-CN" altLang="en-US" sz="1300"/>
              <a:t>搭配，</a:t>
            </a:r>
            <a:endParaRPr lang="zh-CN" altLang="en-US" sz="1300"/>
          </a:p>
          <a:p>
            <a:pPr>
              <a:lnSpc>
                <a:spcPct val="150000"/>
              </a:lnSpc>
            </a:pPr>
            <a:r>
              <a:rPr lang="zh-CN" altLang="en-US" sz="1300"/>
              <a:t>标记号码随时更换后台实时监控接通数据，每笔录音自动上传</a:t>
            </a:r>
            <a:endParaRPr lang="zh-CN" altLang="en-US" sz="1300"/>
          </a:p>
          <a:p>
            <a:pPr>
              <a:lnSpc>
                <a:spcPct val="150000"/>
              </a:lnSpc>
            </a:pPr>
            <a:r>
              <a:rPr lang="zh-CN" altLang="en-US" sz="1300"/>
              <a:t>一台电脑，一个耳机就能轻松触达客户。</a:t>
            </a:r>
            <a:endParaRPr lang="zh-CN" altLang="en-US" sz="1300"/>
          </a:p>
          <a:p>
            <a:pPr>
              <a:lnSpc>
                <a:spcPct val="150000"/>
              </a:lnSpc>
            </a:pPr>
            <a:r>
              <a:rPr lang="zh-CN" altLang="en-US" sz="1300"/>
              <a:t>门店整体</a:t>
            </a:r>
            <a:r>
              <a:rPr lang="zh-CN" altLang="en-US" sz="1300" b="1"/>
              <a:t>接通率提高</a:t>
            </a:r>
            <a:r>
              <a:rPr lang="zh-CN" altLang="en-US" sz="1600" b="1"/>
              <a:t>30%!</a:t>
            </a:r>
            <a:r>
              <a:rPr lang="zh-CN" altLang="en-US" sz="1300"/>
              <a:t>让团队将更多精力专注于核心业务。通过此次变革，门店团队月</a:t>
            </a:r>
            <a:r>
              <a:rPr lang="zh-CN" altLang="en-US" sz="1300" b="1"/>
              <a:t>人均</a:t>
            </a:r>
            <a:r>
              <a:rPr lang="zh-CN" altLang="en-US" sz="1300" b="1"/>
              <a:t>实现了 7w+业绩。</a:t>
            </a:r>
            <a:endParaRPr lang="zh-CN" altLang="en-US" sz="1300" b="1"/>
          </a:p>
        </p:txBody>
      </p:sp>
      <p:sp>
        <p:nvSpPr>
          <p:cNvPr id="33815" name="视佐6"/>
          <p:cNvSpPr txBox="1"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5551488" y="4252913"/>
            <a:ext cx="2160587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提供支持</a:t>
            </a:r>
            <a:endParaRPr lang="zh-CN" altLang="en-US" sz="20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14" name="任意多边形: 形状 30"/>
          <p:cNvSpPr/>
          <p:nvPr/>
        </p:nvSpPr>
        <p:spPr>
          <a:xfrm>
            <a:off x="4943475" y="4241800"/>
            <a:ext cx="419100" cy="420688"/>
          </a:xfrm>
          <a:custGeom>
            <a:avLst/>
            <a:gdLst>
              <a:gd name="connsiteX0" fmla="*/ 532686 w 2138641"/>
              <a:gd name="connsiteY0" fmla="*/ 375285 h 2132048"/>
              <a:gd name="connsiteX1" fmla="*/ 559356 w 2138641"/>
              <a:gd name="connsiteY1" fmla="*/ 220028 h 2132048"/>
              <a:gd name="connsiteX2" fmla="*/ 668893 w 2138641"/>
              <a:gd name="connsiteY2" fmla="*/ 107632 h 2132048"/>
              <a:gd name="connsiteX3" fmla="*/ 847011 w 2138641"/>
              <a:gd name="connsiteY3" fmla="*/ 150495 h 2132048"/>
              <a:gd name="connsiteX4" fmla="*/ 937498 w 2138641"/>
              <a:gd name="connsiteY4" fmla="*/ 0 h 2132048"/>
              <a:gd name="connsiteX5" fmla="*/ 1196578 w 2138641"/>
              <a:gd name="connsiteY5" fmla="*/ 0 h 2132048"/>
              <a:gd name="connsiteX6" fmla="*/ 1288018 w 2138641"/>
              <a:gd name="connsiteY6" fmla="*/ 151447 h 2132048"/>
              <a:gd name="connsiteX7" fmla="*/ 1463278 w 2138641"/>
              <a:gd name="connsiteY7" fmla="*/ 108585 h 2132048"/>
              <a:gd name="connsiteX8" fmla="*/ 1630918 w 2138641"/>
              <a:gd name="connsiteY8" fmla="*/ 279082 h 2132048"/>
              <a:gd name="connsiteX9" fmla="*/ 1629966 w 2138641"/>
              <a:gd name="connsiteY9" fmla="*/ 317182 h 2132048"/>
              <a:gd name="connsiteX10" fmla="*/ 1609011 w 2138641"/>
              <a:gd name="connsiteY10" fmla="*/ 373380 h 2132048"/>
              <a:gd name="connsiteX11" fmla="*/ 1852851 w 2138641"/>
              <a:gd name="connsiteY11" fmla="*/ 581025 h 2132048"/>
              <a:gd name="connsiteX12" fmla="*/ 1740456 w 2138641"/>
              <a:gd name="connsiteY12" fmla="*/ 893445 h 2132048"/>
              <a:gd name="connsiteX13" fmla="*/ 1939528 w 2138641"/>
              <a:gd name="connsiteY13" fmla="*/ 947738 h 2132048"/>
              <a:gd name="connsiteX14" fmla="*/ 1994773 w 2138641"/>
              <a:gd name="connsiteY14" fmla="*/ 923925 h 2132048"/>
              <a:gd name="connsiteX15" fmla="*/ 2133838 w 2138641"/>
              <a:gd name="connsiteY15" fmla="*/ 898207 h 2132048"/>
              <a:gd name="connsiteX16" fmla="*/ 2133838 w 2138641"/>
              <a:gd name="connsiteY16" fmla="*/ 1239202 h 2132048"/>
              <a:gd name="connsiteX17" fmla="*/ 2125266 w 2138641"/>
              <a:gd name="connsiteY17" fmla="*/ 1392555 h 2132048"/>
              <a:gd name="connsiteX18" fmla="*/ 1995726 w 2138641"/>
              <a:gd name="connsiteY18" fmla="*/ 1464945 h 2132048"/>
              <a:gd name="connsiteX19" fmla="*/ 1557576 w 2138641"/>
              <a:gd name="connsiteY19" fmla="*/ 1684020 h 2132048"/>
              <a:gd name="connsiteX20" fmla="*/ 1510903 w 2138641"/>
              <a:gd name="connsiteY20" fmla="*/ 1741170 h 2132048"/>
              <a:gd name="connsiteX21" fmla="*/ 1506141 w 2138641"/>
              <a:gd name="connsiteY21" fmla="*/ 1754505 h 2132048"/>
              <a:gd name="connsiteX22" fmla="*/ 1413748 w 2138641"/>
              <a:gd name="connsiteY22" fmla="*/ 1832610 h 2132048"/>
              <a:gd name="connsiteX23" fmla="*/ 1335643 w 2138641"/>
              <a:gd name="connsiteY23" fmla="*/ 1922145 h 2132048"/>
              <a:gd name="connsiteX24" fmla="*/ 1303258 w 2138641"/>
              <a:gd name="connsiteY24" fmla="*/ 1953577 h 2132048"/>
              <a:gd name="connsiteX25" fmla="*/ 1299448 w 2138641"/>
              <a:gd name="connsiteY25" fmla="*/ 1962150 h 2132048"/>
              <a:gd name="connsiteX26" fmla="*/ 1208961 w 2138641"/>
              <a:gd name="connsiteY26" fmla="*/ 2036445 h 2132048"/>
              <a:gd name="connsiteX27" fmla="*/ 1137523 w 2138641"/>
              <a:gd name="connsiteY27" fmla="*/ 2124075 h 2132048"/>
              <a:gd name="connsiteX28" fmla="*/ 1021318 w 2138641"/>
              <a:gd name="connsiteY28" fmla="*/ 2105025 h 2132048"/>
              <a:gd name="connsiteX29" fmla="*/ 964168 w 2138641"/>
              <a:gd name="connsiteY29" fmla="*/ 2093595 h 2132048"/>
              <a:gd name="connsiteX30" fmla="*/ 829866 w 2138641"/>
              <a:gd name="connsiteY30" fmla="*/ 2022157 h 2132048"/>
              <a:gd name="connsiteX31" fmla="*/ 798433 w 2138641"/>
              <a:gd name="connsiteY31" fmla="*/ 1988820 h 2132048"/>
              <a:gd name="connsiteX32" fmla="*/ 789861 w 2138641"/>
              <a:gd name="connsiteY32" fmla="*/ 1985963 h 2132048"/>
              <a:gd name="connsiteX33" fmla="*/ 715566 w 2138641"/>
              <a:gd name="connsiteY33" fmla="*/ 1894523 h 2132048"/>
              <a:gd name="connsiteX34" fmla="*/ 625078 w 2138641"/>
              <a:gd name="connsiteY34" fmla="*/ 1817370 h 2132048"/>
              <a:gd name="connsiteX35" fmla="*/ 589836 w 2138641"/>
              <a:gd name="connsiteY35" fmla="*/ 1781175 h 2132048"/>
              <a:gd name="connsiteX36" fmla="*/ 532686 w 2138641"/>
              <a:gd name="connsiteY36" fmla="*/ 1733550 h 2132048"/>
              <a:gd name="connsiteX37" fmla="*/ 421243 w 2138641"/>
              <a:gd name="connsiteY37" fmla="*/ 1627823 h 2132048"/>
              <a:gd name="connsiteX38" fmla="*/ 421243 w 2138641"/>
              <a:gd name="connsiteY38" fmla="*/ 1641157 h 2132048"/>
              <a:gd name="connsiteX39" fmla="*/ 327898 w 2138641"/>
              <a:gd name="connsiteY39" fmla="*/ 1644968 h 2132048"/>
              <a:gd name="connsiteX40" fmla="*/ 25956 w 2138641"/>
              <a:gd name="connsiteY40" fmla="*/ 1544955 h 2132048"/>
              <a:gd name="connsiteX41" fmla="*/ 1191 w 2138641"/>
              <a:gd name="connsiteY41" fmla="*/ 1513523 h 2132048"/>
              <a:gd name="connsiteX42" fmla="*/ 238 w 2138641"/>
              <a:gd name="connsiteY42" fmla="*/ 827723 h 2132048"/>
              <a:gd name="connsiteX43" fmla="*/ 156448 w 2138641"/>
              <a:gd name="connsiteY43" fmla="*/ 848677 h 2132048"/>
              <a:gd name="connsiteX44" fmla="*/ 217408 w 2138641"/>
              <a:gd name="connsiteY44" fmla="*/ 885825 h 2132048"/>
              <a:gd name="connsiteX45" fmla="*/ 382191 w 2138641"/>
              <a:gd name="connsiteY45" fmla="*/ 894398 h 2132048"/>
              <a:gd name="connsiteX46" fmla="*/ 276463 w 2138641"/>
              <a:gd name="connsiteY46" fmla="*/ 697230 h 2132048"/>
              <a:gd name="connsiteX47" fmla="*/ 320278 w 2138641"/>
              <a:gd name="connsiteY47" fmla="*/ 478155 h 2132048"/>
              <a:gd name="connsiteX48" fmla="*/ 532686 w 2138641"/>
              <a:gd name="connsiteY48" fmla="*/ 375285 h 2132048"/>
              <a:gd name="connsiteX49" fmla="*/ 2065258 w 2138641"/>
              <a:gd name="connsiteY49" fmla="*/ 968693 h 2132048"/>
              <a:gd name="connsiteX50" fmla="*/ 2017633 w 2138641"/>
              <a:gd name="connsiteY50" fmla="*/ 990600 h 2132048"/>
              <a:gd name="connsiteX51" fmla="*/ 1463278 w 2138641"/>
              <a:gd name="connsiteY51" fmla="*/ 1283970 h 2132048"/>
              <a:gd name="connsiteX52" fmla="*/ 1340406 w 2138641"/>
              <a:gd name="connsiteY52" fmla="*/ 1296352 h 2132048"/>
              <a:gd name="connsiteX53" fmla="*/ 1152763 w 2138641"/>
              <a:gd name="connsiteY53" fmla="*/ 1244918 h 2132048"/>
              <a:gd name="connsiteX54" fmla="*/ 1060371 w 2138641"/>
              <a:gd name="connsiteY54" fmla="*/ 1248727 h 2132048"/>
              <a:gd name="connsiteX55" fmla="*/ 855583 w 2138641"/>
              <a:gd name="connsiteY55" fmla="*/ 1348740 h 2132048"/>
              <a:gd name="connsiteX56" fmla="*/ 835581 w 2138641"/>
              <a:gd name="connsiteY56" fmla="*/ 1422082 h 2132048"/>
              <a:gd name="connsiteX57" fmla="*/ 901303 w 2138641"/>
              <a:gd name="connsiteY57" fmla="*/ 1434465 h 2132048"/>
              <a:gd name="connsiteX58" fmla="*/ 999411 w 2138641"/>
              <a:gd name="connsiteY58" fmla="*/ 1376363 h 2132048"/>
              <a:gd name="connsiteX59" fmla="*/ 1212771 w 2138641"/>
              <a:gd name="connsiteY59" fmla="*/ 1398270 h 2132048"/>
              <a:gd name="connsiteX60" fmla="*/ 1456611 w 2138641"/>
              <a:gd name="connsiteY60" fmla="*/ 1618298 h 2132048"/>
              <a:gd name="connsiteX61" fmla="*/ 1514713 w 2138641"/>
              <a:gd name="connsiteY61" fmla="*/ 1630680 h 2132048"/>
              <a:gd name="connsiteX62" fmla="*/ 2036683 w 2138641"/>
              <a:gd name="connsiteY62" fmla="*/ 1367790 h 2132048"/>
              <a:gd name="connsiteX63" fmla="*/ 2064306 w 2138641"/>
              <a:gd name="connsiteY63" fmla="*/ 1335405 h 2132048"/>
              <a:gd name="connsiteX64" fmla="*/ 2065258 w 2138641"/>
              <a:gd name="connsiteY64" fmla="*/ 968693 h 2132048"/>
              <a:gd name="connsiteX65" fmla="*/ 1192768 w 2138641"/>
              <a:gd name="connsiteY65" fmla="*/ 1588770 h 2132048"/>
              <a:gd name="connsiteX66" fmla="*/ 1368028 w 2138641"/>
              <a:gd name="connsiteY66" fmla="*/ 1734502 h 2132048"/>
              <a:gd name="connsiteX67" fmla="*/ 1435656 w 2138641"/>
              <a:gd name="connsiteY67" fmla="*/ 1737360 h 2132048"/>
              <a:gd name="connsiteX68" fmla="*/ 1421368 w 2138641"/>
              <a:gd name="connsiteY68" fmla="*/ 1677352 h 2132048"/>
              <a:gd name="connsiteX69" fmla="*/ 1152763 w 2138641"/>
              <a:gd name="connsiteY69" fmla="*/ 1435418 h 2132048"/>
              <a:gd name="connsiteX70" fmla="*/ 1045131 w 2138641"/>
              <a:gd name="connsiteY70" fmla="*/ 1426845 h 2132048"/>
              <a:gd name="connsiteX71" fmla="*/ 934641 w 2138641"/>
              <a:gd name="connsiteY71" fmla="*/ 1491615 h 2132048"/>
              <a:gd name="connsiteX72" fmla="*/ 844153 w 2138641"/>
              <a:gd name="connsiteY72" fmla="*/ 1505902 h 2132048"/>
              <a:gd name="connsiteX73" fmla="*/ 759381 w 2138641"/>
              <a:gd name="connsiteY73" fmla="*/ 1409700 h 2132048"/>
              <a:gd name="connsiteX74" fmla="*/ 816531 w 2138641"/>
              <a:gd name="connsiteY74" fmla="*/ 1289685 h 2132048"/>
              <a:gd name="connsiteX75" fmla="*/ 987028 w 2138641"/>
              <a:gd name="connsiteY75" fmla="*/ 1201102 h 2132048"/>
              <a:gd name="connsiteX76" fmla="*/ 761286 w 2138641"/>
              <a:gd name="connsiteY76" fmla="*/ 1175385 h 2132048"/>
              <a:gd name="connsiteX77" fmla="*/ 561261 w 2138641"/>
              <a:gd name="connsiteY77" fmla="*/ 1218248 h 2132048"/>
              <a:gd name="connsiteX78" fmla="*/ 512683 w 2138641"/>
              <a:gd name="connsiteY78" fmla="*/ 1265873 h 2132048"/>
              <a:gd name="connsiteX79" fmla="*/ 459343 w 2138641"/>
              <a:gd name="connsiteY79" fmla="*/ 1453515 h 2132048"/>
              <a:gd name="connsiteX80" fmla="*/ 532686 w 2138641"/>
              <a:gd name="connsiteY80" fmla="*/ 1609725 h 2132048"/>
              <a:gd name="connsiteX81" fmla="*/ 546021 w 2138641"/>
              <a:gd name="connsiteY81" fmla="*/ 1611630 h 2132048"/>
              <a:gd name="connsiteX82" fmla="*/ 606028 w 2138641"/>
              <a:gd name="connsiteY82" fmla="*/ 1545907 h 2132048"/>
              <a:gd name="connsiteX83" fmla="*/ 786051 w 2138641"/>
              <a:gd name="connsiteY83" fmla="*/ 1588770 h 2132048"/>
              <a:gd name="connsiteX84" fmla="*/ 818436 w 2138641"/>
              <a:gd name="connsiteY84" fmla="*/ 1620202 h 2132048"/>
              <a:gd name="connsiteX85" fmla="*/ 899398 w 2138641"/>
              <a:gd name="connsiteY85" fmla="*/ 1712595 h 2132048"/>
              <a:gd name="connsiteX86" fmla="*/ 990838 w 2138641"/>
              <a:gd name="connsiteY86" fmla="*/ 1792605 h 2132048"/>
              <a:gd name="connsiteX87" fmla="*/ 1027033 w 2138641"/>
              <a:gd name="connsiteY87" fmla="*/ 1827848 h 2132048"/>
              <a:gd name="connsiteX88" fmla="*/ 1072753 w 2138641"/>
              <a:gd name="connsiteY88" fmla="*/ 1860232 h 2132048"/>
              <a:gd name="connsiteX89" fmla="*/ 1155621 w 2138641"/>
              <a:gd name="connsiteY89" fmla="*/ 1938338 h 2132048"/>
              <a:gd name="connsiteX90" fmla="*/ 1226106 w 2138641"/>
              <a:gd name="connsiteY90" fmla="*/ 1945957 h 2132048"/>
              <a:gd name="connsiteX91" fmla="*/ 1204198 w 2138641"/>
              <a:gd name="connsiteY91" fmla="*/ 1880235 h 2132048"/>
              <a:gd name="connsiteX92" fmla="*/ 1042273 w 2138641"/>
              <a:gd name="connsiteY92" fmla="*/ 1744980 h 2132048"/>
              <a:gd name="connsiteX93" fmla="*/ 1087041 w 2138641"/>
              <a:gd name="connsiteY93" fmla="*/ 1693545 h 2132048"/>
              <a:gd name="connsiteX94" fmla="*/ 1255633 w 2138641"/>
              <a:gd name="connsiteY94" fmla="*/ 1833563 h 2132048"/>
              <a:gd name="connsiteX95" fmla="*/ 1329928 w 2138641"/>
              <a:gd name="connsiteY95" fmla="*/ 1841182 h 2132048"/>
              <a:gd name="connsiteX96" fmla="*/ 1305163 w 2138641"/>
              <a:gd name="connsiteY96" fmla="*/ 1776413 h 2132048"/>
              <a:gd name="connsiteX97" fmla="*/ 1145143 w 2138641"/>
              <a:gd name="connsiteY97" fmla="*/ 1642110 h 2132048"/>
              <a:gd name="connsiteX98" fmla="*/ 1192768 w 2138641"/>
              <a:gd name="connsiteY98" fmla="*/ 1588770 h 2132048"/>
              <a:gd name="connsiteX99" fmla="*/ 727948 w 2138641"/>
              <a:gd name="connsiteY99" fmla="*/ 1111568 h 2132048"/>
              <a:gd name="connsiteX100" fmla="*/ 975598 w 2138641"/>
              <a:gd name="connsiteY100" fmla="*/ 1122045 h 2132048"/>
              <a:gd name="connsiteX101" fmla="*/ 1359456 w 2138641"/>
              <a:gd name="connsiteY101" fmla="*/ 1229677 h 2132048"/>
              <a:gd name="connsiteX102" fmla="*/ 1406128 w 2138641"/>
              <a:gd name="connsiteY102" fmla="*/ 1236345 h 2132048"/>
              <a:gd name="connsiteX103" fmla="*/ 1410891 w 2138641"/>
              <a:gd name="connsiteY103" fmla="*/ 1214438 h 2132048"/>
              <a:gd name="connsiteX104" fmla="*/ 1410891 w 2138641"/>
              <a:gd name="connsiteY104" fmla="*/ 1109663 h 2132048"/>
              <a:gd name="connsiteX105" fmla="*/ 1324213 w 2138641"/>
              <a:gd name="connsiteY105" fmla="*/ 1000125 h 2132048"/>
              <a:gd name="connsiteX106" fmla="*/ 1176576 w 2138641"/>
              <a:gd name="connsiteY106" fmla="*/ 962977 h 2132048"/>
              <a:gd name="connsiteX107" fmla="*/ 1137523 w 2138641"/>
              <a:gd name="connsiteY107" fmla="*/ 938213 h 2132048"/>
              <a:gd name="connsiteX108" fmla="*/ 1148953 w 2138641"/>
              <a:gd name="connsiteY108" fmla="*/ 841057 h 2132048"/>
              <a:gd name="connsiteX109" fmla="*/ 1237536 w 2138641"/>
              <a:gd name="connsiteY109" fmla="*/ 610553 h 2132048"/>
              <a:gd name="connsiteX110" fmla="*/ 1127046 w 2138641"/>
              <a:gd name="connsiteY110" fmla="*/ 457200 h 2132048"/>
              <a:gd name="connsiteX111" fmla="*/ 949881 w 2138641"/>
              <a:gd name="connsiteY111" fmla="*/ 490538 h 2132048"/>
              <a:gd name="connsiteX112" fmla="*/ 956548 w 2138641"/>
              <a:gd name="connsiteY112" fmla="*/ 813435 h 2132048"/>
              <a:gd name="connsiteX113" fmla="*/ 1000363 w 2138641"/>
              <a:gd name="connsiteY113" fmla="*/ 913448 h 2132048"/>
              <a:gd name="connsiteX114" fmla="*/ 959406 w 2138641"/>
              <a:gd name="connsiteY114" fmla="*/ 963930 h 2132048"/>
              <a:gd name="connsiteX115" fmla="*/ 807006 w 2138641"/>
              <a:gd name="connsiteY115" fmla="*/ 1001077 h 2132048"/>
              <a:gd name="connsiteX116" fmla="*/ 727948 w 2138641"/>
              <a:gd name="connsiteY116" fmla="*/ 1111568 h 2132048"/>
              <a:gd name="connsiteX117" fmla="*/ 1489948 w 2138641"/>
              <a:gd name="connsiteY117" fmla="*/ 1190625 h 2132048"/>
              <a:gd name="connsiteX118" fmla="*/ 1856661 w 2138641"/>
              <a:gd name="connsiteY118" fmla="*/ 997268 h 2132048"/>
              <a:gd name="connsiteX119" fmla="*/ 1730931 w 2138641"/>
              <a:gd name="connsiteY119" fmla="*/ 964882 h 2132048"/>
              <a:gd name="connsiteX120" fmla="*/ 1689021 w 2138641"/>
              <a:gd name="connsiteY120" fmla="*/ 938213 h 2132048"/>
              <a:gd name="connsiteX121" fmla="*/ 1700451 w 2138641"/>
              <a:gd name="connsiteY121" fmla="*/ 841057 h 2132048"/>
              <a:gd name="connsiteX122" fmla="*/ 1789033 w 2138641"/>
              <a:gd name="connsiteY122" fmla="*/ 615315 h 2132048"/>
              <a:gd name="connsiteX123" fmla="*/ 1658541 w 2138641"/>
              <a:gd name="connsiteY123" fmla="*/ 451485 h 2132048"/>
              <a:gd name="connsiteX124" fmla="*/ 1475661 w 2138641"/>
              <a:gd name="connsiteY124" fmla="*/ 521018 h 2132048"/>
              <a:gd name="connsiteX125" fmla="*/ 1525191 w 2138641"/>
              <a:gd name="connsiteY125" fmla="*/ 830580 h 2132048"/>
              <a:gd name="connsiteX126" fmla="*/ 1548051 w 2138641"/>
              <a:gd name="connsiteY126" fmla="*/ 872490 h 2132048"/>
              <a:gd name="connsiteX127" fmla="*/ 1475661 w 2138641"/>
              <a:gd name="connsiteY127" fmla="*/ 971550 h 2132048"/>
              <a:gd name="connsiteX128" fmla="*/ 1450896 w 2138641"/>
              <a:gd name="connsiteY128" fmla="*/ 979170 h 2132048"/>
              <a:gd name="connsiteX129" fmla="*/ 1489948 w 2138641"/>
              <a:gd name="connsiteY129" fmla="*/ 1190625 h 2132048"/>
              <a:gd name="connsiteX130" fmla="*/ 689848 w 2138641"/>
              <a:gd name="connsiteY130" fmla="*/ 980123 h 2132048"/>
              <a:gd name="connsiteX131" fmla="*/ 629841 w 2138641"/>
              <a:gd name="connsiteY131" fmla="*/ 963930 h 2132048"/>
              <a:gd name="connsiteX132" fmla="*/ 588883 w 2138641"/>
              <a:gd name="connsiteY132" fmla="*/ 936307 h 2132048"/>
              <a:gd name="connsiteX133" fmla="*/ 601266 w 2138641"/>
              <a:gd name="connsiteY133" fmla="*/ 839152 h 2132048"/>
              <a:gd name="connsiteX134" fmla="*/ 686038 w 2138641"/>
              <a:gd name="connsiteY134" fmla="*/ 602932 h 2132048"/>
              <a:gd name="connsiteX135" fmla="*/ 573643 w 2138641"/>
              <a:gd name="connsiteY135" fmla="*/ 456247 h 2132048"/>
              <a:gd name="connsiteX136" fmla="*/ 397431 w 2138641"/>
              <a:gd name="connsiteY136" fmla="*/ 493395 h 2132048"/>
              <a:gd name="connsiteX137" fmla="*/ 418386 w 2138641"/>
              <a:gd name="connsiteY137" fmla="*/ 826770 h 2132048"/>
              <a:gd name="connsiteX138" fmla="*/ 447913 w 2138641"/>
              <a:gd name="connsiteY138" fmla="*/ 873443 h 2132048"/>
              <a:gd name="connsiteX139" fmla="*/ 376476 w 2138641"/>
              <a:gd name="connsiteY139" fmla="*/ 971550 h 2132048"/>
              <a:gd name="connsiteX140" fmla="*/ 478393 w 2138641"/>
              <a:gd name="connsiteY140" fmla="*/ 1035368 h 2132048"/>
              <a:gd name="connsiteX141" fmla="*/ 548878 w 2138641"/>
              <a:gd name="connsiteY141" fmla="*/ 1151573 h 2132048"/>
              <a:gd name="connsiteX142" fmla="*/ 645081 w 2138641"/>
              <a:gd name="connsiteY142" fmla="*/ 1129665 h 2132048"/>
              <a:gd name="connsiteX143" fmla="*/ 689848 w 2138641"/>
              <a:gd name="connsiteY143" fmla="*/ 980123 h 2132048"/>
              <a:gd name="connsiteX144" fmla="*/ 655558 w 2138641"/>
              <a:gd name="connsiteY144" fmla="*/ 895350 h 2132048"/>
              <a:gd name="connsiteX145" fmla="*/ 927021 w 2138641"/>
              <a:gd name="connsiteY145" fmla="*/ 895350 h 2132048"/>
              <a:gd name="connsiteX146" fmla="*/ 923211 w 2138641"/>
              <a:gd name="connsiteY146" fmla="*/ 881063 h 2132048"/>
              <a:gd name="connsiteX147" fmla="*/ 827961 w 2138641"/>
              <a:gd name="connsiteY147" fmla="*/ 601980 h 2132048"/>
              <a:gd name="connsiteX148" fmla="*/ 957501 w 2138641"/>
              <a:gd name="connsiteY148" fmla="*/ 404813 h 2132048"/>
              <a:gd name="connsiteX149" fmla="*/ 1193721 w 2138641"/>
              <a:gd name="connsiteY149" fmla="*/ 413385 h 2132048"/>
              <a:gd name="connsiteX150" fmla="*/ 1235631 w 2138641"/>
              <a:gd name="connsiteY150" fmla="*/ 858202 h 2132048"/>
              <a:gd name="connsiteX151" fmla="*/ 1202293 w 2138641"/>
              <a:gd name="connsiteY151" fmla="*/ 893445 h 2132048"/>
              <a:gd name="connsiteX152" fmla="*/ 1478518 w 2138641"/>
              <a:gd name="connsiteY152" fmla="*/ 895350 h 2132048"/>
              <a:gd name="connsiteX153" fmla="*/ 1475661 w 2138641"/>
              <a:gd name="connsiteY153" fmla="*/ 882968 h 2132048"/>
              <a:gd name="connsiteX154" fmla="*/ 1395651 w 2138641"/>
              <a:gd name="connsiteY154" fmla="*/ 525780 h 2132048"/>
              <a:gd name="connsiteX155" fmla="*/ 1388031 w 2138641"/>
              <a:gd name="connsiteY155" fmla="*/ 487680 h 2132048"/>
              <a:gd name="connsiteX156" fmla="*/ 747951 w 2138641"/>
              <a:gd name="connsiteY156" fmla="*/ 488632 h 2132048"/>
              <a:gd name="connsiteX157" fmla="*/ 742236 w 2138641"/>
              <a:gd name="connsiteY157" fmla="*/ 536257 h 2132048"/>
              <a:gd name="connsiteX158" fmla="*/ 662226 w 2138641"/>
              <a:gd name="connsiteY158" fmla="*/ 880110 h 2132048"/>
              <a:gd name="connsiteX159" fmla="*/ 655558 w 2138641"/>
              <a:gd name="connsiteY159" fmla="*/ 895350 h 2132048"/>
              <a:gd name="connsiteX160" fmla="*/ 1452801 w 2138641"/>
              <a:gd name="connsiteY160" fmla="*/ 186690 h 2132048"/>
              <a:gd name="connsiteX161" fmla="*/ 1261348 w 2138641"/>
              <a:gd name="connsiteY161" fmla="*/ 214313 h 2132048"/>
              <a:gd name="connsiteX162" fmla="*/ 1142286 w 2138641"/>
              <a:gd name="connsiteY162" fmla="*/ 77153 h 2132048"/>
              <a:gd name="connsiteX163" fmla="*/ 1136571 w 2138641"/>
              <a:gd name="connsiteY163" fmla="*/ 68580 h 2132048"/>
              <a:gd name="connsiteX164" fmla="*/ 990838 w 2138641"/>
              <a:gd name="connsiteY164" fmla="*/ 68580 h 2132048"/>
              <a:gd name="connsiteX165" fmla="*/ 880348 w 2138641"/>
              <a:gd name="connsiteY165" fmla="*/ 211455 h 2132048"/>
              <a:gd name="connsiteX166" fmla="*/ 683181 w 2138641"/>
              <a:gd name="connsiteY166" fmla="*/ 189547 h 2132048"/>
              <a:gd name="connsiteX167" fmla="*/ 594598 w 2138641"/>
              <a:gd name="connsiteY167" fmla="*/ 285750 h 2132048"/>
              <a:gd name="connsiteX168" fmla="*/ 586026 w 2138641"/>
              <a:gd name="connsiteY168" fmla="*/ 334328 h 2132048"/>
              <a:gd name="connsiteX169" fmla="*/ 689848 w 2138641"/>
              <a:gd name="connsiteY169" fmla="*/ 446722 h 2132048"/>
              <a:gd name="connsiteX170" fmla="*/ 1065133 w 2138641"/>
              <a:gd name="connsiteY170" fmla="*/ 240030 h 2132048"/>
              <a:gd name="connsiteX171" fmla="*/ 1446133 w 2138641"/>
              <a:gd name="connsiteY171" fmla="*/ 445770 h 2132048"/>
              <a:gd name="connsiteX172" fmla="*/ 1490901 w 2138641"/>
              <a:gd name="connsiteY172" fmla="*/ 413385 h 2132048"/>
              <a:gd name="connsiteX173" fmla="*/ 1510903 w 2138641"/>
              <a:gd name="connsiteY173" fmla="*/ 253365 h 2132048"/>
              <a:gd name="connsiteX174" fmla="*/ 1452801 w 2138641"/>
              <a:gd name="connsiteY174" fmla="*/ 186690 h 2132048"/>
              <a:gd name="connsiteX175" fmla="*/ 216456 w 2138641"/>
              <a:gd name="connsiteY175" fmla="*/ 1535430 h 2132048"/>
              <a:gd name="connsiteX176" fmla="*/ 341233 w 2138641"/>
              <a:gd name="connsiteY176" fmla="*/ 1036320 h 2132048"/>
              <a:gd name="connsiteX177" fmla="*/ 68818 w 2138641"/>
              <a:gd name="connsiteY177" fmla="*/ 881063 h 2132048"/>
              <a:gd name="connsiteX178" fmla="*/ 69771 w 2138641"/>
              <a:gd name="connsiteY178" fmla="*/ 1458277 h 2132048"/>
              <a:gd name="connsiteX179" fmla="*/ 87868 w 2138641"/>
              <a:gd name="connsiteY179" fmla="*/ 1490663 h 2132048"/>
              <a:gd name="connsiteX180" fmla="*/ 216456 w 2138641"/>
              <a:gd name="connsiteY180" fmla="*/ 1535430 h 2132048"/>
              <a:gd name="connsiteX181" fmla="*/ 350758 w 2138641"/>
              <a:gd name="connsiteY181" fmla="*/ 1579245 h 2132048"/>
              <a:gd name="connsiteX182" fmla="*/ 363141 w 2138641"/>
              <a:gd name="connsiteY182" fmla="*/ 1543050 h 2132048"/>
              <a:gd name="connsiteX183" fmla="*/ 465058 w 2138641"/>
              <a:gd name="connsiteY183" fmla="*/ 1187768 h 2132048"/>
              <a:gd name="connsiteX184" fmla="*/ 401241 w 2138641"/>
              <a:gd name="connsiteY184" fmla="*/ 1082040 h 2132048"/>
              <a:gd name="connsiteX185" fmla="*/ 283131 w 2138641"/>
              <a:gd name="connsiteY185" fmla="*/ 1556385 h 2132048"/>
              <a:gd name="connsiteX186" fmla="*/ 307896 w 2138641"/>
              <a:gd name="connsiteY186" fmla="*/ 1567815 h 2132048"/>
              <a:gd name="connsiteX187" fmla="*/ 350758 w 2138641"/>
              <a:gd name="connsiteY187" fmla="*/ 1579245 h 2132048"/>
              <a:gd name="connsiteX188" fmla="*/ 927021 w 2138641"/>
              <a:gd name="connsiteY188" fmla="*/ 1824990 h 2132048"/>
              <a:gd name="connsiteX189" fmla="*/ 869871 w 2138641"/>
              <a:gd name="connsiteY189" fmla="*/ 1796415 h 2132048"/>
              <a:gd name="connsiteX190" fmla="*/ 800338 w 2138641"/>
              <a:gd name="connsiteY190" fmla="*/ 1865948 h 2132048"/>
              <a:gd name="connsiteX191" fmla="*/ 828913 w 2138641"/>
              <a:gd name="connsiteY191" fmla="*/ 1923098 h 2132048"/>
              <a:gd name="connsiteX192" fmla="*/ 927021 w 2138641"/>
              <a:gd name="connsiteY192" fmla="*/ 1824990 h 2132048"/>
              <a:gd name="connsiteX193" fmla="*/ 1029891 w 2138641"/>
              <a:gd name="connsiteY193" fmla="*/ 1926907 h 2132048"/>
              <a:gd name="connsiteX194" fmla="*/ 970836 w 2138641"/>
              <a:gd name="connsiteY194" fmla="*/ 1900238 h 2132048"/>
              <a:gd name="connsiteX195" fmla="*/ 904161 w 2138641"/>
              <a:gd name="connsiteY195" fmla="*/ 1967865 h 2132048"/>
              <a:gd name="connsiteX196" fmla="*/ 931783 w 2138641"/>
              <a:gd name="connsiteY196" fmla="*/ 2026920 h 2132048"/>
              <a:gd name="connsiteX197" fmla="*/ 1029891 w 2138641"/>
              <a:gd name="connsiteY197" fmla="*/ 1926907 h 2132048"/>
              <a:gd name="connsiteX198" fmla="*/ 775573 w 2138641"/>
              <a:gd name="connsiteY198" fmla="*/ 1684973 h 2132048"/>
              <a:gd name="connsiteX199" fmla="*/ 700326 w 2138641"/>
              <a:gd name="connsiteY199" fmla="*/ 1760220 h 2132048"/>
              <a:gd name="connsiteX200" fmla="*/ 701278 w 2138641"/>
              <a:gd name="connsiteY200" fmla="*/ 1804988 h 2132048"/>
              <a:gd name="connsiteX201" fmla="*/ 749856 w 2138641"/>
              <a:gd name="connsiteY201" fmla="*/ 1811655 h 2132048"/>
              <a:gd name="connsiteX202" fmla="*/ 819388 w 2138641"/>
              <a:gd name="connsiteY202" fmla="*/ 1742123 h 2132048"/>
              <a:gd name="connsiteX203" fmla="*/ 775573 w 2138641"/>
              <a:gd name="connsiteY203" fmla="*/ 1684973 h 2132048"/>
              <a:gd name="connsiteX204" fmla="*/ 722233 w 2138641"/>
              <a:gd name="connsiteY204" fmla="*/ 1618298 h 2132048"/>
              <a:gd name="connsiteX205" fmla="*/ 667941 w 2138641"/>
              <a:gd name="connsiteY205" fmla="*/ 1586865 h 2132048"/>
              <a:gd name="connsiteX206" fmla="*/ 593646 w 2138641"/>
              <a:gd name="connsiteY206" fmla="*/ 1659255 h 2132048"/>
              <a:gd name="connsiteX207" fmla="*/ 621268 w 2138641"/>
              <a:gd name="connsiteY207" fmla="*/ 1715452 h 2132048"/>
              <a:gd name="connsiteX208" fmla="*/ 722233 w 2138641"/>
              <a:gd name="connsiteY208" fmla="*/ 1618298 h 2132048"/>
              <a:gd name="connsiteX209" fmla="*/ 1093708 w 2138641"/>
              <a:gd name="connsiteY209" fmla="*/ 1975485 h 2132048"/>
              <a:gd name="connsiteX210" fmla="*/ 1047988 w 2138641"/>
              <a:gd name="connsiteY210" fmla="*/ 2031682 h 2132048"/>
              <a:gd name="connsiteX211" fmla="*/ 1126093 w 2138641"/>
              <a:gd name="connsiteY211" fmla="*/ 2046923 h 2132048"/>
              <a:gd name="connsiteX212" fmla="*/ 1093708 w 2138641"/>
              <a:gd name="connsiteY212" fmla="*/ 1975485 h 2132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</a:cxnLst>
            <a:rect l="l" t="t" r="r" b="b"/>
            <a:pathLst>
              <a:path w="2138641" h="2132048">
                <a:moveTo>
                  <a:pt x="532686" y="375285"/>
                </a:moveTo>
                <a:cubicBezTo>
                  <a:pt x="470773" y="303847"/>
                  <a:pt x="511731" y="261938"/>
                  <a:pt x="559356" y="220028"/>
                </a:cubicBezTo>
                <a:cubicBezTo>
                  <a:pt x="598408" y="185738"/>
                  <a:pt x="632698" y="145732"/>
                  <a:pt x="668893" y="107632"/>
                </a:cubicBezTo>
                <a:cubicBezTo>
                  <a:pt x="726996" y="135255"/>
                  <a:pt x="766048" y="184785"/>
                  <a:pt x="847011" y="150495"/>
                </a:cubicBezTo>
                <a:cubicBezTo>
                  <a:pt x="927021" y="117157"/>
                  <a:pt x="915591" y="55245"/>
                  <a:pt x="937498" y="0"/>
                </a:cubicBezTo>
                <a:cubicBezTo>
                  <a:pt x="1022271" y="0"/>
                  <a:pt x="1107996" y="0"/>
                  <a:pt x="1196578" y="0"/>
                </a:cubicBezTo>
                <a:cubicBezTo>
                  <a:pt x="1218486" y="54293"/>
                  <a:pt x="1208961" y="117157"/>
                  <a:pt x="1288018" y="151447"/>
                </a:cubicBezTo>
                <a:cubicBezTo>
                  <a:pt x="1368028" y="185738"/>
                  <a:pt x="1404223" y="134303"/>
                  <a:pt x="1463278" y="108585"/>
                </a:cubicBezTo>
                <a:cubicBezTo>
                  <a:pt x="1518523" y="164782"/>
                  <a:pt x="1576626" y="220980"/>
                  <a:pt x="1630918" y="279082"/>
                </a:cubicBezTo>
                <a:cubicBezTo>
                  <a:pt x="1637586" y="285750"/>
                  <a:pt x="1633776" y="304800"/>
                  <a:pt x="1629966" y="317182"/>
                </a:cubicBezTo>
                <a:cubicBezTo>
                  <a:pt x="1625203" y="335280"/>
                  <a:pt x="1616631" y="352425"/>
                  <a:pt x="1609011" y="373380"/>
                </a:cubicBezTo>
                <a:cubicBezTo>
                  <a:pt x="1743313" y="383857"/>
                  <a:pt x="1830943" y="452438"/>
                  <a:pt x="1852851" y="581025"/>
                </a:cubicBezTo>
                <a:cubicBezTo>
                  <a:pt x="1872853" y="697230"/>
                  <a:pt x="1862376" y="810577"/>
                  <a:pt x="1740456" y="893445"/>
                </a:cubicBezTo>
                <a:cubicBezTo>
                  <a:pt x="1815703" y="914400"/>
                  <a:pt x="1876663" y="934402"/>
                  <a:pt x="1939528" y="947738"/>
                </a:cubicBezTo>
                <a:cubicBezTo>
                  <a:pt x="1955721" y="951548"/>
                  <a:pt x="1977628" y="934402"/>
                  <a:pt x="1994773" y="923925"/>
                </a:cubicBezTo>
                <a:cubicBezTo>
                  <a:pt x="2036683" y="899160"/>
                  <a:pt x="2079546" y="882968"/>
                  <a:pt x="2133838" y="898207"/>
                </a:cubicBezTo>
                <a:cubicBezTo>
                  <a:pt x="2133838" y="1011555"/>
                  <a:pt x="2133838" y="1124902"/>
                  <a:pt x="2133838" y="1239202"/>
                </a:cubicBezTo>
                <a:cubicBezTo>
                  <a:pt x="2133838" y="1291590"/>
                  <a:pt x="2149078" y="1353502"/>
                  <a:pt x="2125266" y="1392555"/>
                </a:cubicBezTo>
                <a:cubicBezTo>
                  <a:pt x="2103358" y="1429702"/>
                  <a:pt x="2040493" y="1443038"/>
                  <a:pt x="1995726" y="1464945"/>
                </a:cubicBezTo>
                <a:cubicBezTo>
                  <a:pt x="1849993" y="1538288"/>
                  <a:pt x="1704261" y="1611630"/>
                  <a:pt x="1557576" y="1684020"/>
                </a:cubicBezTo>
                <a:cubicBezTo>
                  <a:pt x="1532811" y="1696402"/>
                  <a:pt x="1508998" y="1707832"/>
                  <a:pt x="1510903" y="1741170"/>
                </a:cubicBezTo>
                <a:cubicBezTo>
                  <a:pt x="1510903" y="1745932"/>
                  <a:pt x="1508998" y="1751648"/>
                  <a:pt x="1506141" y="1754505"/>
                </a:cubicBezTo>
                <a:cubicBezTo>
                  <a:pt x="1474708" y="1780223"/>
                  <a:pt x="1431846" y="1800225"/>
                  <a:pt x="1413748" y="1832610"/>
                </a:cubicBezTo>
                <a:cubicBezTo>
                  <a:pt x="1392793" y="1869757"/>
                  <a:pt x="1378506" y="1905000"/>
                  <a:pt x="1335643" y="1922145"/>
                </a:cubicBezTo>
                <a:cubicBezTo>
                  <a:pt x="1322308" y="1927860"/>
                  <a:pt x="1313736" y="1942148"/>
                  <a:pt x="1303258" y="1953577"/>
                </a:cubicBezTo>
                <a:cubicBezTo>
                  <a:pt x="1301353" y="1955482"/>
                  <a:pt x="1301353" y="1959293"/>
                  <a:pt x="1299448" y="1962150"/>
                </a:cubicBezTo>
                <a:cubicBezTo>
                  <a:pt x="1283256" y="2005965"/>
                  <a:pt x="1233726" y="2009775"/>
                  <a:pt x="1208961" y="2036445"/>
                </a:cubicBezTo>
                <a:cubicBezTo>
                  <a:pt x="1184196" y="2063115"/>
                  <a:pt x="1178481" y="2107883"/>
                  <a:pt x="1137523" y="2124075"/>
                </a:cubicBezTo>
                <a:cubicBezTo>
                  <a:pt x="1094661" y="2140268"/>
                  <a:pt x="1058466" y="2130743"/>
                  <a:pt x="1021318" y="2105025"/>
                </a:cubicBezTo>
                <a:cubicBezTo>
                  <a:pt x="1006078" y="2094548"/>
                  <a:pt x="982266" y="2089785"/>
                  <a:pt x="964168" y="2093595"/>
                </a:cubicBezTo>
                <a:cubicBezTo>
                  <a:pt x="903208" y="2105025"/>
                  <a:pt x="854631" y="2080260"/>
                  <a:pt x="829866" y="2022157"/>
                </a:cubicBezTo>
                <a:cubicBezTo>
                  <a:pt x="824151" y="2008823"/>
                  <a:pt x="808911" y="1999298"/>
                  <a:pt x="798433" y="1988820"/>
                </a:cubicBezTo>
                <a:cubicBezTo>
                  <a:pt x="796528" y="1986915"/>
                  <a:pt x="791766" y="1987868"/>
                  <a:pt x="789861" y="1985963"/>
                </a:cubicBezTo>
                <a:cubicBezTo>
                  <a:pt x="765096" y="1954530"/>
                  <a:pt x="746998" y="1914525"/>
                  <a:pt x="715566" y="1894523"/>
                </a:cubicBezTo>
                <a:cubicBezTo>
                  <a:pt x="680323" y="1872615"/>
                  <a:pt x="642223" y="1861185"/>
                  <a:pt x="625078" y="1817370"/>
                </a:cubicBezTo>
                <a:cubicBezTo>
                  <a:pt x="619363" y="1803082"/>
                  <a:pt x="602218" y="1791652"/>
                  <a:pt x="589836" y="1781175"/>
                </a:cubicBezTo>
                <a:cubicBezTo>
                  <a:pt x="570786" y="1764982"/>
                  <a:pt x="546021" y="1753552"/>
                  <a:pt x="532686" y="1733550"/>
                </a:cubicBezTo>
                <a:cubicBezTo>
                  <a:pt x="489823" y="1666875"/>
                  <a:pt x="490776" y="1665923"/>
                  <a:pt x="421243" y="1627823"/>
                </a:cubicBezTo>
                <a:cubicBezTo>
                  <a:pt x="421243" y="1632585"/>
                  <a:pt x="421243" y="1636395"/>
                  <a:pt x="421243" y="1641157"/>
                </a:cubicBezTo>
                <a:cubicBezTo>
                  <a:pt x="389811" y="1643063"/>
                  <a:pt x="356473" y="1652588"/>
                  <a:pt x="327898" y="1644968"/>
                </a:cubicBezTo>
                <a:cubicBezTo>
                  <a:pt x="225981" y="1615440"/>
                  <a:pt x="125968" y="1580198"/>
                  <a:pt x="25956" y="1544955"/>
                </a:cubicBezTo>
                <a:cubicBezTo>
                  <a:pt x="14526" y="1541145"/>
                  <a:pt x="1191" y="1524000"/>
                  <a:pt x="1191" y="1513523"/>
                </a:cubicBezTo>
                <a:cubicBezTo>
                  <a:pt x="-714" y="1286827"/>
                  <a:pt x="238" y="1060132"/>
                  <a:pt x="238" y="827723"/>
                </a:cubicBezTo>
                <a:cubicBezTo>
                  <a:pt x="54531" y="826770"/>
                  <a:pt x="107871" y="813435"/>
                  <a:pt x="156448" y="848677"/>
                </a:cubicBezTo>
                <a:cubicBezTo>
                  <a:pt x="175498" y="862965"/>
                  <a:pt x="199311" y="870585"/>
                  <a:pt x="217408" y="885825"/>
                </a:cubicBezTo>
                <a:cubicBezTo>
                  <a:pt x="267891" y="927735"/>
                  <a:pt x="320278" y="925830"/>
                  <a:pt x="382191" y="894398"/>
                </a:cubicBezTo>
                <a:cubicBezTo>
                  <a:pt x="327898" y="839152"/>
                  <a:pt x="276463" y="781050"/>
                  <a:pt x="276463" y="697230"/>
                </a:cubicBezTo>
                <a:cubicBezTo>
                  <a:pt x="276463" y="621030"/>
                  <a:pt x="269796" y="544830"/>
                  <a:pt x="320278" y="478155"/>
                </a:cubicBezTo>
                <a:cubicBezTo>
                  <a:pt x="370761" y="410528"/>
                  <a:pt x="437436" y="377190"/>
                  <a:pt x="532686" y="375285"/>
                </a:cubicBezTo>
                <a:close/>
                <a:moveTo>
                  <a:pt x="2065258" y="968693"/>
                </a:moveTo>
                <a:cubicBezTo>
                  <a:pt x="2045256" y="978218"/>
                  <a:pt x="2030968" y="983932"/>
                  <a:pt x="2017633" y="990600"/>
                </a:cubicBezTo>
                <a:cubicBezTo>
                  <a:pt x="1832848" y="1087755"/>
                  <a:pt x="1647111" y="1184910"/>
                  <a:pt x="1463278" y="1283970"/>
                </a:cubicBezTo>
                <a:cubicBezTo>
                  <a:pt x="1422321" y="1305877"/>
                  <a:pt x="1383268" y="1309688"/>
                  <a:pt x="1340406" y="1296352"/>
                </a:cubicBezTo>
                <a:cubicBezTo>
                  <a:pt x="1278493" y="1278255"/>
                  <a:pt x="1215628" y="1258252"/>
                  <a:pt x="1152763" y="1244918"/>
                </a:cubicBezTo>
                <a:cubicBezTo>
                  <a:pt x="1123236" y="1238250"/>
                  <a:pt x="1087041" y="1237298"/>
                  <a:pt x="1060371" y="1248727"/>
                </a:cubicBezTo>
                <a:cubicBezTo>
                  <a:pt x="989886" y="1277302"/>
                  <a:pt x="923211" y="1313498"/>
                  <a:pt x="855583" y="1348740"/>
                </a:cubicBezTo>
                <a:cubicBezTo>
                  <a:pt x="824151" y="1364932"/>
                  <a:pt x="820341" y="1393507"/>
                  <a:pt x="835581" y="1422082"/>
                </a:cubicBezTo>
                <a:cubicBezTo>
                  <a:pt x="850821" y="1448752"/>
                  <a:pt x="875586" y="1449705"/>
                  <a:pt x="901303" y="1434465"/>
                </a:cubicBezTo>
                <a:cubicBezTo>
                  <a:pt x="933688" y="1415415"/>
                  <a:pt x="966073" y="1395413"/>
                  <a:pt x="999411" y="1376363"/>
                </a:cubicBezTo>
                <a:cubicBezTo>
                  <a:pt x="1087993" y="1323975"/>
                  <a:pt x="1136571" y="1329690"/>
                  <a:pt x="1212771" y="1398270"/>
                </a:cubicBezTo>
                <a:cubicBezTo>
                  <a:pt x="1293733" y="1471613"/>
                  <a:pt x="1375648" y="1544955"/>
                  <a:pt x="1456611" y="1618298"/>
                </a:cubicBezTo>
                <a:cubicBezTo>
                  <a:pt x="1473756" y="1634490"/>
                  <a:pt x="1488043" y="1644015"/>
                  <a:pt x="1514713" y="1630680"/>
                </a:cubicBezTo>
                <a:cubicBezTo>
                  <a:pt x="1688068" y="1542098"/>
                  <a:pt x="1863328" y="1456373"/>
                  <a:pt x="2036683" y="1367790"/>
                </a:cubicBezTo>
                <a:cubicBezTo>
                  <a:pt x="2049066" y="1362075"/>
                  <a:pt x="2064306" y="1346835"/>
                  <a:pt x="2064306" y="1335405"/>
                </a:cubicBezTo>
                <a:cubicBezTo>
                  <a:pt x="2066211" y="1214438"/>
                  <a:pt x="2065258" y="1094423"/>
                  <a:pt x="2065258" y="968693"/>
                </a:cubicBezTo>
                <a:close/>
                <a:moveTo>
                  <a:pt x="1192768" y="1588770"/>
                </a:moveTo>
                <a:cubicBezTo>
                  <a:pt x="1253728" y="1639252"/>
                  <a:pt x="1310878" y="1686877"/>
                  <a:pt x="1368028" y="1734502"/>
                </a:cubicBezTo>
                <a:cubicBezTo>
                  <a:pt x="1389936" y="1752600"/>
                  <a:pt x="1413748" y="1762125"/>
                  <a:pt x="1435656" y="1737360"/>
                </a:cubicBezTo>
                <a:cubicBezTo>
                  <a:pt x="1457563" y="1712595"/>
                  <a:pt x="1440418" y="1693545"/>
                  <a:pt x="1421368" y="1677352"/>
                </a:cubicBezTo>
                <a:cubicBezTo>
                  <a:pt x="1331833" y="1596390"/>
                  <a:pt x="1242298" y="1516380"/>
                  <a:pt x="1152763" y="1435418"/>
                </a:cubicBezTo>
                <a:cubicBezTo>
                  <a:pt x="1118473" y="1403985"/>
                  <a:pt x="1084183" y="1402080"/>
                  <a:pt x="1045131" y="1426845"/>
                </a:cubicBezTo>
                <a:cubicBezTo>
                  <a:pt x="1008936" y="1449705"/>
                  <a:pt x="973693" y="1474470"/>
                  <a:pt x="934641" y="1491615"/>
                </a:cubicBezTo>
                <a:cubicBezTo>
                  <a:pt x="907018" y="1503045"/>
                  <a:pt x="872728" y="1510665"/>
                  <a:pt x="844153" y="1505902"/>
                </a:cubicBezTo>
                <a:cubicBezTo>
                  <a:pt x="794623" y="1497330"/>
                  <a:pt x="766048" y="1461135"/>
                  <a:pt x="759381" y="1409700"/>
                </a:cubicBezTo>
                <a:cubicBezTo>
                  <a:pt x="752713" y="1357313"/>
                  <a:pt x="769858" y="1315402"/>
                  <a:pt x="816531" y="1289685"/>
                </a:cubicBezTo>
                <a:cubicBezTo>
                  <a:pt x="870823" y="1260157"/>
                  <a:pt x="927021" y="1232535"/>
                  <a:pt x="987028" y="1201102"/>
                </a:cubicBezTo>
                <a:cubicBezTo>
                  <a:pt x="908923" y="1168718"/>
                  <a:pt x="836533" y="1159193"/>
                  <a:pt x="761286" y="1175385"/>
                </a:cubicBezTo>
                <a:cubicBezTo>
                  <a:pt x="694611" y="1189673"/>
                  <a:pt x="627936" y="1204913"/>
                  <a:pt x="561261" y="1218248"/>
                </a:cubicBezTo>
                <a:cubicBezTo>
                  <a:pt x="532686" y="1223963"/>
                  <a:pt x="519351" y="1237298"/>
                  <a:pt x="512683" y="1265873"/>
                </a:cubicBezTo>
                <a:cubicBezTo>
                  <a:pt x="497443" y="1328738"/>
                  <a:pt x="477441" y="1390650"/>
                  <a:pt x="459343" y="1453515"/>
                </a:cubicBezTo>
                <a:cubicBezTo>
                  <a:pt x="427911" y="1562100"/>
                  <a:pt x="427911" y="1562100"/>
                  <a:pt x="532686" y="1609725"/>
                </a:cubicBezTo>
                <a:cubicBezTo>
                  <a:pt x="533638" y="1610677"/>
                  <a:pt x="535543" y="1609725"/>
                  <a:pt x="546021" y="1611630"/>
                </a:cubicBezTo>
                <a:cubicBezTo>
                  <a:pt x="563166" y="1592580"/>
                  <a:pt x="582216" y="1566863"/>
                  <a:pt x="606028" y="1545907"/>
                </a:cubicBezTo>
                <a:cubicBezTo>
                  <a:pt x="670798" y="1486852"/>
                  <a:pt x="752713" y="1507807"/>
                  <a:pt x="786051" y="1588770"/>
                </a:cubicBezTo>
                <a:cubicBezTo>
                  <a:pt x="791766" y="1601152"/>
                  <a:pt x="805101" y="1614488"/>
                  <a:pt x="818436" y="1620202"/>
                </a:cubicBezTo>
                <a:cubicBezTo>
                  <a:pt x="863203" y="1637348"/>
                  <a:pt x="872728" y="1683068"/>
                  <a:pt x="899398" y="1712595"/>
                </a:cubicBezTo>
                <a:cubicBezTo>
                  <a:pt x="925116" y="1740218"/>
                  <a:pt x="974646" y="1746885"/>
                  <a:pt x="990838" y="1792605"/>
                </a:cubicBezTo>
                <a:cubicBezTo>
                  <a:pt x="996553" y="1806893"/>
                  <a:pt x="1013698" y="1817370"/>
                  <a:pt x="1027033" y="1827848"/>
                </a:cubicBezTo>
                <a:cubicBezTo>
                  <a:pt x="1041321" y="1839277"/>
                  <a:pt x="1059418" y="1847850"/>
                  <a:pt x="1072753" y="1860232"/>
                </a:cubicBezTo>
                <a:cubicBezTo>
                  <a:pt x="1101328" y="1884998"/>
                  <a:pt x="1127046" y="1913573"/>
                  <a:pt x="1155621" y="1938338"/>
                </a:cubicBezTo>
                <a:cubicBezTo>
                  <a:pt x="1176576" y="1956435"/>
                  <a:pt x="1202293" y="1973580"/>
                  <a:pt x="1226106" y="1945957"/>
                </a:cubicBezTo>
                <a:cubicBezTo>
                  <a:pt x="1251823" y="1916430"/>
                  <a:pt x="1225153" y="1897380"/>
                  <a:pt x="1204198" y="1880235"/>
                </a:cubicBezTo>
                <a:cubicBezTo>
                  <a:pt x="1150858" y="1835468"/>
                  <a:pt x="1098471" y="1791652"/>
                  <a:pt x="1042273" y="1744980"/>
                </a:cubicBezTo>
                <a:cubicBezTo>
                  <a:pt x="1059418" y="1725930"/>
                  <a:pt x="1072753" y="1709738"/>
                  <a:pt x="1087041" y="1693545"/>
                </a:cubicBezTo>
                <a:cubicBezTo>
                  <a:pt x="1146096" y="1742123"/>
                  <a:pt x="1201341" y="1787843"/>
                  <a:pt x="1255633" y="1833563"/>
                </a:cubicBezTo>
                <a:cubicBezTo>
                  <a:pt x="1279446" y="1853565"/>
                  <a:pt x="1305163" y="1870710"/>
                  <a:pt x="1329928" y="1841182"/>
                </a:cubicBezTo>
                <a:cubicBezTo>
                  <a:pt x="1355646" y="1810702"/>
                  <a:pt x="1325166" y="1793557"/>
                  <a:pt x="1305163" y="1776413"/>
                </a:cubicBezTo>
                <a:cubicBezTo>
                  <a:pt x="1252776" y="1731645"/>
                  <a:pt x="1199436" y="1687830"/>
                  <a:pt x="1145143" y="1642110"/>
                </a:cubicBezTo>
                <a:cubicBezTo>
                  <a:pt x="1164193" y="1622107"/>
                  <a:pt x="1176576" y="1607820"/>
                  <a:pt x="1192768" y="1588770"/>
                </a:cubicBezTo>
                <a:close/>
                <a:moveTo>
                  <a:pt x="727948" y="1111568"/>
                </a:moveTo>
                <a:cubicBezTo>
                  <a:pt x="813673" y="1094423"/>
                  <a:pt x="894636" y="1098232"/>
                  <a:pt x="975598" y="1122045"/>
                </a:cubicBezTo>
                <a:cubicBezTo>
                  <a:pt x="1103233" y="1160145"/>
                  <a:pt x="1230868" y="1194435"/>
                  <a:pt x="1359456" y="1229677"/>
                </a:cubicBezTo>
                <a:cubicBezTo>
                  <a:pt x="1373743" y="1233488"/>
                  <a:pt x="1389936" y="1234440"/>
                  <a:pt x="1406128" y="1236345"/>
                </a:cubicBezTo>
                <a:cubicBezTo>
                  <a:pt x="1408033" y="1225868"/>
                  <a:pt x="1410891" y="1220152"/>
                  <a:pt x="1410891" y="1214438"/>
                </a:cubicBezTo>
                <a:cubicBezTo>
                  <a:pt x="1410891" y="1179195"/>
                  <a:pt x="1411843" y="1144905"/>
                  <a:pt x="1410891" y="1109663"/>
                </a:cubicBezTo>
                <a:cubicBezTo>
                  <a:pt x="1408986" y="1049655"/>
                  <a:pt x="1381363" y="1015365"/>
                  <a:pt x="1324213" y="1000125"/>
                </a:cubicBezTo>
                <a:cubicBezTo>
                  <a:pt x="1275636" y="986790"/>
                  <a:pt x="1225153" y="976313"/>
                  <a:pt x="1176576" y="962977"/>
                </a:cubicBezTo>
                <a:cubicBezTo>
                  <a:pt x="1161336" y="959168"/>
                  <a:pt x="1137523" y="947738"/>
                  <a:pt x="1137523" y="938213"/>
                </a:cubicBezTo>
                <a:cubicBezTo>
                  <a:pt x="1136571" y="904875"/>
                  <a:pt x="1130856" y="852488"/>
                  <a:pt x="1148953" y="841057"/>
                </a:cubicBezTo>
                <a:cubicBezTo>
                  <a:pt x="1236583" y="782955"/>
                  <a:pt x="1245156" y="701040"/>
                  <a:pt x="1237536" y="610553"/>
                </a:cubicBezTo>
                <a:cubicBezTo>
                  <a:pt x="1230868" y="538163"/>
                  <a:pt x="1194673" y="484822"/>
                  <a:pt x="1127046" y="457200"/>
                </a:cubicBezTo>
                <a:cubicBezTo>
                  <a:pt x="1062276" y="430530"/>
                  <a:pt x="1004173" y="448628"/>
                  <a:pt x="949881" y="490538"/>
                </a:cubicBezTo>
                <a:cubicBezTo>
                  <a:pt x="876538" y="547688"/>
                  <a:pt x="870823" y="762000"/>
                  <a:pt x="956548" y="813435"/>
                </a:cubicBezTo>
                <a:cubicBezTo>
                  <a:pt x="999411" y="839152"/>
                  <a:pt x="998458" y="872490"/>
                  <a:pt x="1000363" y="913448"/>
                </a:cubicBezTo>
                <a:cubicBezTo>
                  <a:pt x="1001316" y="945832"/>
                  <a:pt x="989886" y="957263"/>
                  <a:pt x="959406" y="963930"/>
                </a:cubicBezTo>
                <a:cubicBezTo>
                  <a:pt x="907971" y="974407"/>
                  <a:pt x="857488" y="987743"/>
                  <a:pt x="807006" y="1001077"/>
                </a:cubicBezTo>
                <a:cubicBezTo>
                  <a:pt x="749856" y="1017270"/>
                  <a:pt x="725091" y="1051560"/>
                  <a:pt x="727948" y="1111568"/>
                </a:cubicBezTo>
                <a:close/>
                <a:moveTo>
                  <a:pt x="1489948" y="1190625"/>
                </a:moveTo>
                <a:cubicBezTo>
                  <a:pt x="1607106" y="1128713"/>
                  <a:pt x="1726168" y="1065848"/>
                  <a:pt x="1856661" y="997268"/>
                </a:cubicBezTo>
                <a:cubicBezTo>
                  <a:pt x="1806178" y="983932"/>
                  <a:pt x="1768078" y="976313"/>
                  <a:pt x="1730931" y="964882"/>
                </a:cubicBezTo>
                <a:cubicBezTo>
                  <a:pt x="1714738" y="960120"/>
                  <a:pt x="1689021" y="948690"/>
                  <a:pt x="1689021" y="938213"/>
                </a:cubicBezTo>
                <a:cubicBezTo>
                  <a:pt x="1687116" y="904875"/>
                  <a:pt x="1682353" y="853440"/>
                  <a:pt x="1700451" y="841057"/>
                </a:cubicBezTo>
                <a:cubicBezTo>
                  <a:pt x="1785223" y="783907"/>
                  <a:pt x="1795701" y="703897"/>
                  <a:pt x="1789033" y="615315"/>
                </a:cubicBezTo>
                <a:cubicBezTo>
                  <a:pt x="1783318" y="536257"/>
                  <a:pt x="1731883" y="471488"/>
                  <a:pt x="1658541" y="451485"/>
                </a:cubicBezTo>
                <a:cubicBezTo>
                  <a:pt x="1590913" y="432435"/>
                  <a:pt x="1516618" y="461010"/>
                  <a:pt x="1475661" y="521018"/>
                </a:cubicBezTo>
                <a:cubicBezTo>
                  <a:pt x="1415653" y="608647"/>
                  <a:pt x="1441371" y="764857"/>
                  <a:pt x="1525191" y="830580"/>
                </a:cubicBezTo>
                <a:cubicBezTo>
                  <a:pt x="1536621" y="840105"/>
                  <a:pt x="1547098" y="857250"/>
                  <a:pt x="1548051" y="872490"/>
                </a:cubicBezTo>
                <a:cubicBezTo>
                  <a:pt x="1553766" y="951548"/>
                  <a:pt x="1552813" y="951548"/>
                  <a:pt x="1475661" y="971550"/>
                </a:cubicBezTo>
                <a:cubicBezTo>
                  <a:pt x="1463278" y="974407"/>
                  <a:pt x="1451848" y="979170"/>
                  <a:pt x="1450896" y="979170"/>
                </a:cubicBezTo>
                <a:cubicBezTo>
                  <a:pt x="1463278" y="1049655"/>
                  <a:pt x="1475661" y="1116330"/>
                  <a:pt x="1489948" y="1190625"/>
                </a:cubicBezTo>
                <a:close/>
                <a:moveTo>
                  <a:pt x="689848" y="980123"/>
                </a:moveTo>
                <a:cubicBezTo>
                  <a:pt x="672703" y="975360"/>
                  <a:pt x="649843" y="971550"/>
                  <a:pt x="629841" y="963930"/>
                </a:cubicBezTo>
                <a:cubicBezTo>
                  <a:pt x="614601" y="957263"/>
                  <a:pt x="588883" y="945832"/>
                  <a:pt x="588883" y="936307"/>
                </a:cubicBezTo>
                <a:cubicBezTo>
                  <a:pt x="586978" y="902970"/>
                  <a:pt x="583168" y="851535"/>
                  <a:pt x="601266" y="839152"/>
                </a:cubicBezTo>
                <a:cubicBezTo>
                  <a:pt x="690801" y="779145"/>
                  <a:pt x="694611" y="693420"/>
                  <a:pt x="686038" y="602932"/>
                </a:cubicBezTo>
                <a:cubicBezTo>
                  <a:pt x="679371" y="532447"/>
                  <a:pt x="640318" y="481965"/>
                  <a:pt x="573643" y="456247"/>
                </a:cubicBezTo>
                <a:cubicBezTo>
                  <a:pt x="507921" y="431482"/>
                  <a:pt x="449818" y="449580"/>
                  <a:pt x="397431" y="493395"/>
                </a:cubicBezTo>
                <a:cubicBezTo>
                  <a:pt x="325041" y="553403"/>
                  <a:pt x="319326" y="769620"/>
                  <a:pt x="418386" y="826770"/>
                </a:cubicBezTo>
                <a:cubicBezTo>
                  <a:pt x="432673" y="835343"/>
                  <a:pt x="445056" y="856298"/>
                  <a:pt x="447913" y="873443"/>
                </a:cubicBezTo>
                <a:cubicBezTo>
                  <a:pt x="455533" y="923925"/>
                  <a:pt x="456486" y="974407"/>
                  <a:pt x="376476" y="971550"/>
                </a:cubicBezTo>
                <a:cubicBezTo>
                  <a:pt x="413623" y="997268"/>
                  <a:pt x="446008" y="1016318"/>
                  <a:pt x="478393" y="1035368"/>
                </a:cubicBezTo>
                <a:cubicBezTo>
                  <a:pt x="522208" y="1060132"/>
                  <a:pt x="574596" y="1079182"/>
                  <a:pt x="548878" y="1151573"/>
                </a:cubicBezTo>
                <a:cubicBezTo>
                  <a:pt x="588883" y="1142048"/>
                  <a:pt x="621268" y="1135380"/>
                  <a:pt x="645081" y="1129665"/>
                </a:cubicBezTo>
                <a:cubicBezTo>
                  <a:pt x="660321" y="1077277"/>
                  <a:pt x="674608" y="1031557"/>
                  <a:pt x="689848" y="980123"/>
                </a:cubicBezTo>
                <a:close/>
                <a:moveTo>
                  <a:pt x="655558" y="895350"/>
                </a:moveTo>
                <a:cubicBezTo>
                  <a:pt x="747951" y="937260"/>
                  <a:pt x="836533" y="940118"/>
                  <a:pt x="927021" y="895350"/>
                </a:cubicBezTo>
                <a:cubicBezTo>
                  <a:pt x="926068" y="889635"/>
                  <a:pt x="926068" y="883920"/>
                  <a:pt x="923211" y="881063"/>
                </a:cubicBezTo>
                <a:cubicBezTo>
                  <a:pt x="830818" y="808673"/>
                  <a:pt x="820341" y="708660"/>
                  <a:pt x="827961" y="601980"/>
                </a:cubicBezTo>
                <a:cubicBezTo>
                  <a:pt x="834628" y="512445"/>
                  <a:pt x="878443" y="445770"/>
                  <a:pt x="957501" y="404813"/>
                </a:cubicBezTo>
                <a:cubicBezTo>
                  <a:pt x="1036558" y="363855"/>
                  <a:pt x="1114663" y="369570"/>
                  <a:pt x="1193721" y="413385"/>
                </a:cubicBezTo>
                <a:cubicBezTo>
                  <a:pt x="1341358" y="496253"/>
                  <a:pt x="1343263" y="771525"/>
                  <a:pt x="1235631" y="858202"/>
                </a:cubicBezTo>
                <a:cubicBezTo>
                  <a:pt x="1224201" y="867727"/>
                  <a:pt x="1215628" y="880110"/>
                  <a:pt x="1202293" y="893445"/>
                </a:cubicBezTo>
                <a:cubicBezTo>
                  <a:pt x="1299448" y="937260"/>
                  <a:pt x="1388983" y="938213"/>
                  <a:pt x="1478518" y="895350"/>
                </a:cubicBezTo>
                <a:cubicBezTo>
                  <a:pt x="1477566" y="888682"/>
                  <a:pt x="1477566" y="883920"/>
                  <a:pt x="1475661" y="882968"/>
                </a:cubicBezTo>
                <a:cubicBezTo>
                  <a:pt x="1360408" y="783907"/>
                  <a:pt x="1361361" y="658178"/>
                  <a:pt x="1395651" y="525780"/>
                </a:cubicBezTo>
                <a:cubicBezTo>
                  <a:pt x="1398508" y="514350"/>
                  <a:pt x="1394698" y="498157"/>
                  <a:pt x="1388031" y="487680"/>
                </a:cubicBezTo>
                <a:cubicBezTo>
                  <a:pt x="1249918" y="251460"/>
                  <a:pt x="885111" y="251460"/>
                  <a:pt x="747951" y="488632"/>
                </a:cubicBezTo>
                <a:cubicBezTo>
                  <a:pt x="740331" y="501015"/>
                  <a:pt x="738426" y="521018"/>
                  <a:pt x="742236" y="536257"/>
                </a:cubicBezTo>
                <a:cubicBezTo>
                  <a:pt x="772716" y="664845"/>
                  <a:pt x="775573" y="785813"/>
                  <a:pt x="662226" y="880110"/>
                </a:cubicBezTo>
                <a:cubicBezTo>
                  <a:pt x="658416" y="882015"/>
                  <a:pt x="658416" y="887730"/>
                  <a:pt x="655558" y="895350"/>
                </a:cubicBezTo>
                <a:close/>
                <a:moveTo>
                  <a:pt x="1452801" y="186690"/>
                </a:moveTo>
                <a:cubicBezTo>
                  <a:pt x="1390888" y="263843"/>
                  <a:pt x="1333738" y="240982"/>
                  <a:pt x="1261348" y="214313"/>
                </a:cubicBezTo>
                <a:cubicBezTo>
                  <a:pt x="1188958" y="186690"/>
                  <a:pt x="1146096" y="155257"/>
                  <a:pt x="1142286" y="77153"/>
                </a:cubicBezTo>
                <a:cubicBezTo>
                  <a:pt x="1142286" y="74295"/>
                  <a:pt x="1138476" y="72390"/>
                  <a:pt x="1136571" y="68580"/>
                </a:cubicBezTo>
                <a:cubicBezTo>
                  <a:pt x="1089898" y="68580"/>
                  <a:pt x="1043226" y="68580"/>
                  <a:pt x="990838" y="68580"/>
                </a:cubicBezTo>
                <a:cubicBezTo>
                  <a:pt x="987981" y="141922"/>
                  <a:pt x="959406" y="186690"/>
                  <a:pt x="880348" y="211455"/>
                </a:cubicBezTo>
                <a:cubicBezTo>
                  <a:pt x="807006" y="234315"/>
                  <a:pt x="745093" y="269557"/>
                  <a:pt x="683181" y="189547"/>
                </a:cubicBezTo>
                <a:cubicBezTo>
                  <a:pt x="649843" y="224790"/>
                  <a:pt x="620316" y="253365"/>
                  <a:pt x="594598" y="285750"/>
                </a:cubicBezTo>
                <a:cubicBezTo>
                  <a:pt x="585073" y="297180"/>
                  <a:pt x="583168" y="318135"/>
                  <a:pt x="586026" y="334328"/>
                </a:cubicBezTo>
                <a:cubicBezTo>
                  <a:pt x="594598" y="392430"/>
                  <a:pt x="644128" y="416243"/>
                  <a:pt x="689848" y="446722"/>
                </a:cubicBezTo>
                <a:cubicBezTo>
                  <a:pt x="780336" y="314325"/>
                  <a:pt x="906066" y="240982"/>
                  <a:pt x="1065133" y="240030"/>
                </a:cubicBezTo>
                <a:cubicBezTo>
                  <a:pt x="1226106" y="239078"/>
                  <a:pt x="1353741" y="313372"/>
                  <a:pt x="1446133" y="445770"/>
                </a:cubicBezTo>
                <a:cubicBezTo>
                  <a:pt x="1463278" y="433388"/>
                  <a:pt x="1476613" y="422910"/>
                  <a:pt x="1490901" y="413385"/>
                </a:cubicBezTo>
                <a:cubicBezTo>
                  <a:pt x="1563291" y="366713"/>
                  <a:pt x="1569958" y="314325"/>
                  <a:pt x="1510903" y="253365"/>
                </a:cubicBezTo>
                <a:cubicBezTo>
                  <a:pt x="1490901" y="234315"/>
                  <a:pt x="1474708" y="212407"/>
                  <a:pt x="1452801" y="186690"/>
                </a:cubicBezTo>
                <a:close/>
                <a:moveTo>
                  <a:pt x="216456" y="1535430"/>
                </a:moveTo>
                <a:cubicBezTo>
                  <a:pt x="258366" y="1367790"/>
                  <a:pt x="299323" y="1203960"/>
                  <a:pt x="341233" y="1036320"/>
                </a:cubicBezTo>
                <a:cubicBezTo>
                  <a:pt x="251698" y="986790"/>
                  <a:pt x="166926" y="931545"/>
                  <a:pt x="68818" y="881063"/>
                </a:cubicBezTo>
                <a:cubicBezTo>
                  <a:pt x="68818" y="1084898"/>
                  <a:pt x="68818" y="1271588"/>
                  <a:pt x="69771" y="1458277"/>
                </a:cubicBezTo>
                <a:cubicBezTo>
                  <a:pt x="69771" y="1469707"/>
                  <a:pt x="78343" y="1486852"/>
                  <a:pt x="87868" y="1490663"/>
                </a:cubicBezTo>
                <a:cubicBezTo>
                  <a:pt x="128826" y="1507807"/>
                  <a:pt x="170736" y="1520190"/>
                  <a:pt x="216456" y="1535430"/>
                </a:cubicBezTo>
                <a:close/>
                <a:moveTo>
                  <a:pt x="350758" y="1579245"/>
                </a:moveTo>
                <a:cubicBezTo>
                  <a:pt x="355521" y="1565910"/>
                  <a:pt x="360283" y="1554480"/>
                  <a:pt x="363141" y="1543050"/>
                </a:cubicBezTo>
                <a:cubicBezTo>
                  <a:pt x="397431" y="1424940"/>
                  <a:pt x="431721" y="1305877"/>
                  <a:pt x="465058" y="1187768"/>
                </a:cubicBezTo>
                <a:cubicBezTo>
                  <a:pt x="486013" y="1113473"/>
                  <a:pt x="481251" y="1103948"/>
                  <a:pt x="401241" y="1082040"/>
                </a:cubicBezTo>
                <a:cubicBezTo>
                  <a:pt x="362188" y="1240155"/>
                  <a:pt x="322183" y="1397318"/>
                  <a:pt x="283131" y="1556385"/>
                </a:cubicBezTo>
                <a:cubicBezTo>
                  <a:pt x="293608" y="1561148"/>
                  <a:pt x="300276" y="1564957"/>
                  <a:pt x="307896" y="1567815"/>
                </a:cubicBezTo>
                <a:cubicBezTo>
                  <a:pt x="321231" y="1571625"/>
                  <a:pt x="334566" y="1574482"/>
                  <a:pt x="350758" y="1579245"/>
                </a:cubicBezTo>
                <a:close/>
                <a:moveTo>
                  <a:pt x="927021" y="1824990"/>
                </a:moveTo>
                <a:cubicBezTo>
                  <a:pt x="926068" y="1795463"/>
                  <a:pt x="894636" y="1777365"/>
                  <a:pt x="869871" y="1796415"/>
                </a:cubicBezTo>
                <a:cubicBezTo>
                  <a:pt x="844153" y="1816418"/>
                  <a:pt x="820341" y="1840230"/>
                  <a:pt x="800338" y="1865948"/>
                </a:cubicBezTo>
                <a:cubicBezTo>
                  <a:pt x="781288" y="1891665"/>
                  <a:pt x="798433" y="1922145"/>
                  <a:pt x="828913" y="1923098"/>
                </a:cubicBezTo>
                <a:cubicBezTo>
                  <a:pt x="856536" y="1924050"/>
                  <a:pt x="927973" y="1851660"/>
                  <a:pt x="927021" y="1824990"/>
                </a:cubicBezTo>
                <a:close/>
                <a:moveTo>
                  <a:pt x="1029891" y="1926907"/>
                </a:moveTo>
                <a:cubicBezTo>
                  <a:pt x="1027986" y="1896427"/>
                  <a:pt x="996553" y="1880235"/>
                  <a:pt x="970836" y="1900238"/>
                </a:cubicBezTo>
                <a:cubicBezTo>
                  <a:pt x="946071" y="1919288"/>
                  <a:pt x="923211" y="1943100"/>
                  <a:pt x="904161" y="1967865"/>
                </a:cubicBezTo>
                <a:cubicBezTo>
                  <a:pt x="885111" y="1992630"/>
                  <a:pt x="902256" y="2025968"/>
                  <a:pt x="931783" y="2026920"/>
                </a:cubicBezTo>
                <a:cubicBezTo>
                  <a:pt x="959406" y="2027873"/>
                  <a:pt x="1031796" y="1955482"/>
                  <a:pt x="1029891" y="1926907"/>
                </a:cubicBezTo>
                <a:close/>
                <a:moveTo>
                  <a:pt x="775573" y="1684973"/>
                </a:moveTo>
                <a:cubicBezTo>
                  <a:pt x="753666" y="1705927"/>
                  <a:pt x="724138" y="1730693"/>
                  <a:pt x="700326" y="1760220"/>
                </a:cubicBezTo>
                <a:cubicBezTo>
                  <a:pt x="692706" y="1769745"/>
                  <a:pt x="692706" y="1798320"/>
                  <a:pt x="701278" y="1804988"/>
                </a:cubicBezTo>
                <a:cubicBezTo>
                  <a:pt x="712708" y="1814513"/>
                  <a:pt x="739378" y="1819275"/>
                  <a:pt x="749856" y="1811655"/>
                </a:cubicBezTo>
                <a:cubicBezTo>
                  <a:pt x="776526" y="1792605"/>
                  <a:pt x="799386" y="1767840"/>
                  <a:pt x="819388" y="1742123"/>
                </a:cubicBezTo>
                <a:cubicBezTo>
                  <a:pt x="836533" y="1717357"/>
                  <a:pt x="815578" y="1684020"/>
                  <a:pt x="775573" y="1684973"/>
                </a:cubicBezTo>
                <a:close/>
                <a:moveTo>
                  <a:pt x="722233" y="1618298"/>
                </a:moveTo>
                <a:cubicBezTo>
                  <a:pt x="721281" y="1590675"/>
                  <a:pt x="689848" y="1570673"/>
                  <a:pt x="667941" y="1586865"/>
                </a:cubicBezTo>
                <a:cubicBezTo>
                  <a:pt x="640318" y="1607820"/>
                  <a:pt x="614601" y="1632585"/>
                  <a:pt x="593646" y="1659255"/>
                </a:cubicBezTo>
                <a:cubicBezTo>
                  <a:pt x="575548" y="1682115"/>
                  <a:pt x="593646" y="1713548"/>
                  <a:pt x="621268" y="1715452"/>
                </a:cubicBezTo>
                <a:cubicBezTo>
                  <a:pt x="647938" y="1718310"/>
                  <a:pt x="722233" y="1645920"/>
                  <a:pt x="722233" y="1618298"/>
                </a:cubicBezTo>
                <a:close/>
                <a:moveTo>
                  <a:pt x="1093708" y="1975485"/>
                </a:moveTo>
                <a:cubicBezTo>
                  <a:pt x="1076563" y="1996440"/>
                  <a:pt x="1062276" y="2014538"/>
                  <a:pt x="1047988" y="2031682"/>
                </a:cubicBezTo>
                <a:cubicBezTo>
                  <a:pt x="1072753" y="2057400"/>
                  <a:pt x="1099423" y="2079307"/>
                  <a:pt x="1126093" y="2046923"/>
                </a:cubicBezTo>
                <a:cubicBezTo>
                  <a:pt x="1151811" y="2014538"/>
                  <a:pt x="1119426" y="1997393"/>
                  <a:pt x="1093708" y="1975485"/>
                </a:cubicBezTo>
                <a:close/>
              </a:path>
            </a:pathLst>
          </a:custGeom>
          <a:solidFill>
            <a:srgbClr val="269BEA">
              <a:alpha val="80000"/>
            </a:srgbClr>
          </a:solidFill>
          <a:ln w="9525" cap="flat">
            <a:noFill/>
            <a:prstDash val="solid"/>
            <a:miter/>
          </a:ln>
        </p:spPr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black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pic>
        <p:nvPicPr>
          <p:cNvPr id="33817" name="图片 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1"/>
          <a:stretch>
            <a:fillRect/>
          </a:stretch>
        </p:blipFill>
        <p:spPr bwMode="auto">
          <a:xfrm>
            <a:off x="11001375" y="95250"/>
            <a:ext cx="7731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https://photo-static-api.fotomore.com/creative/vcg/veer/400/new/VCG41N664915998.jpg?uid=386&amp;timestamp=1718798476&amp;sign=93c9b540c2403b16266f9a288b109b2b" descr="白色蓝色抽象的现代背景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8" b="8208"/>
          <a:stretch>
            <a:fillRect/>
          </a:stretch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5000">
                <a:schemeClr val="bg1">
                  <a:alpha val="53000"/>
                </a:schemeClr>
              </a:gs>
              <a:gs pos="62000">
                <a:srgbClr val="FBFDFE">
                  <a:alpha val="70000"/>
                </a:srgbClr>
              </a:gs>
              <a:gs pos="100000">
                <a:schemeClr val="bg1">
                  <a:alpha val="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34819" name="文本框 37"/>
          <p:cNvSpPr txBox="1">
            <a:spLocks noChangeArrowheads="1"/>
          </p:cNvSpPr>
          <p:nvPr/>
        </p:nvSpPr>
        <p:spPr bwMode="auto">
          <a:xfrm>
            <a:off x="2714625" y="3429000"/>
            <a:ext cx="4010025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>
              <a:lnSpc>
                <a:spcPct val="130000"/>
              </a:lnSpc>
            </a:pPr>
            <a:r>
              <a:rPr lang="zh-CN" altLang="en-US" sz="2000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爱乐云广告获客一站式解决方案</a:t>
            </a:r>
            <a:endParaRPr lang="zh-CN" altLang="en-US" sz="2000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715260" y="2009775"/>
            <a:ext cx="6455410" cy="15684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ctr"/>
            <a:r>
              <a:rPr lang="zh-CN" altLang="en-US" sz="9600" noProof="1">
                <a:gradFill>
                  <a:gsLst>
                    <a:gs pos="10000">
                      <a:srgbClr val="269BEA"/>
                    </a:gs>
                    <a:gs pos="100000">
                      <a:srgbClr val="002A70"/>
                    </a:gs>
                    <a:gs pos="60000">
                      <a:srgbClr val="0065FF"/>
                    </a:gs>
                  </a:gsLst>
                  <a:lin ang="2700000" scaled="0"/>
                </a:gradFill>
                <a:latin typeface="方正兰亭黑Pro_GB18030 Heavy" panose="02000A00000000000000" charset="-122"/>
                <a:ea typeface="方正兰亭黑Pro_GB18030 Heavy" panose="02000A00000000000000" charset="-122"/>
              </a:rPr>
              <a:t>爱乐云</a:t>
            </a:r>
            <a:endParaRPr lang="zh-CN" altLang="en-US" sz="9600" dirty="0">
              <a:gradFill>
                <a:gsLst>
                  <a:gs pos="10000">
                    <a:srgbClr val="269BEA"/>
                  </a:gs>
                  <a:gs pos="100000">
                    <a:srgbClr val="002A70"/>
                  </a:gs>
                  <a:gs pos="60000">
                    <a:srgbClr val="0065FF"/>
                  </a:gs>
                </a:gsLst>
                <a:lin ang="2700000" scaled="0"/>
              </a:gradFill>
              <a:latin typeface="方正兰亭黑Pro_GB18030 Heavy" panose="02000A00000000000000" charset="-122"/>
              <a:ea typeface="方正兰亭黑Pro_GB18030 Heavy" panose="02000A00000000000000" charset="-122"/>
              <a:cs typeface="方正兰亭粗黑简体" panose="02000000000000000000" charset="-122"/>
            </a:endParaRPr>
          </a:p>
        </p:txBody>
      </p:sp>
      <p:grpSp>
        <p:nvGrpSpPr>
          <p:cNvPr id="34821" name="组合 40"/>
          <p:cNvGrpSpPr/>
          <p:nvPr/>
        </p:nvGrpSpPr>
        <p:grpSpPr bwMode="auto">
          <a:xfrm>
            <a:off x="11782425" y="4022725"/>
            <a:ext cx="90488" cy="1084263"/>
            <a:chOff x="18554" y="6188"/>
            <a:chExt cx="144" cy="1707"/>
          </a:xfrm>
        </p:grpSpPr>
        <p:sp>
          <p:nvSpPr>
            <p:cNvPr id="26" name="椭圆 25"/>
            <p:cNvSpPr/>
            <p:nvPr/>
          </p:nvSpPr>
          <p:spPr>
            <a:xfrm rot="16200000">
              <a:off x="18554" y="7751"/>
              <a:ext cx="145" cy="144"/>
            </a:xfrm>
            <a:prstGeom prst="ellipse">
              <a:avLst/>
            </a:prstGeom>
            <a:noFill/>
            <a:ln w="19050">
              <a:solidFill>
                <a:srgbClr val="269CE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60607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 rot="16200000">
              <a:off x="18554" y="7231"/>
              <a:ext cx="145" cy="144"/>
            </a:xfrm>
            <a:prstGeom prst="ellipse">
              <a:avLst/>
            </a:prstGeom>
            <a:solidFill>
              <a:srgbClr val="269CEB"/>
            </a:solidFill>
            <a:ln w="19050">
              <a:solidFill>
                <a:srgbClr val="269C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rot="16200000">
              <a:off x="18554" y="6188"/>
              <a:ext cx="145" cy="144"/>
            </a:xfrm>
            <a:prstGeom prst="ellipse">
              <a:avLst/>
            </a:prstGeom>
            <a:solidFill>
              <a:srgbClr val="269CEB"/>
            </a:solidFill>
            <a:ln w="19050">
              <a:solidFill>
                <a:srgbClr val="269C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 rot="16200000">
              <a:off x="18554" y="6708"/>
              <a:ext cx="145" cy="144"/>
            </a:xfrm>
            <a:prstGeom prst="ellipse">
              <a:avLst/>
            </a:prstGeom>
            <a:noFill/>
            <a:ln w="19050">
              <a:solidFill>
                <a:srgbClr val="269CE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606078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</a:endParaRPr>
            </a:p>
          </p:txBody>
        </p:sp>
      </p:grpSp>
      <p:sp>
        <p:nvSpPr>
          <p:cNvPr id="34826" name="文本框 32"/>
          <p:cNvSpPr txBox="1">
            <a:spLocks noChangeArrowheads="1"/>
          </p:cNvSpPr>
          <p:nvPr/>
        </p:nvSpPr>
        <p:spPr bwMode="auto">
          <a:xfrm>
            <a:off x="711200" y="6237288"/>
            <a:ext cx="289401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/>
            <a:r>
              <a:rPr lang="en-US" altLang="zh-CN" sz="1100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一家领先的婚恋行业解决方案提供商</a:t>
            </a:r>
            <a:endParaRPr lang="en-US" altLang="zh-CN" sz="1100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  <a:sym typeface="微软雅黑" panose="020B0503020204020204" pitchFamily="34" charset="-122"/>
            </a:endParaRPr>
          </a:p>
        </p:txBody>
      </p:sp>
      <p:sp>
        <p:nvSpPr>
          <p:cNvPr id="7" name="单圆角矩形 6"/>
          <p:cNvSpPr/>
          <p:nvPr/>
        </p:nvSpPr>
        <p:spPr>
          <a:xfrm flipH="1">
            <a:off x="4160838" y="5854700"/>
            <a:ext cx="8031162" cy="1003300"/>
          </a:xfrm>
          <a:prstGeom prst="round1Rect">
            <a:avLst>
              <a:gd name="adj" fmla="val 50000"/>
            </a:avLst>
          </a:prstGeom>
          <a:solidFill>
            <a:srgbClr val="269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34828" name="文本框 10"/>
          <p:cNvSpPr txBox="1">
            <a:spLocks noChangeArrowheads="1"/>
          </p:cNvSpPr>
          <p:nvPr/>
        </p:nvSpPr>
        <p:spPr bwMode="auto">
          <a:xfrm>
            <a:off x="4875213" y="6070600"/>
            <a:ext cx="1366837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>
              <a:lnSpc>
                <a:spcPct val="130000"/>
              </a:lnSpc>
            </a:pPr>
            <a:r>
              <a:rPr lang="zh-CN" altLang="en-US" sz="10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创始人</a:t>
            </a:r>
            <a:endParaRPr lang="zh-CN" altLang="en-US" sz="10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  <a:p>
            <a:pPr fontAlgn="ctr">
              <a:lnSpc>
                <a:spcPct val="130000"/>
              </a:lnSpc>
            </a:pPr>
            <a:r>
              <a:rPr lang="zh-CN" altLang="en-US" sz="14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范成涛</a:t>
            </a:r>
            <a:endParaRPr lang="zh-CN" altLang="en-US" sz="14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34829" name="文本框 11"/>
          <p:cNvSpPr txBox="1">
            <a:spLocks noChangeArrowheads="1"/>
          </p:cNvSpPr>
          <p:nvPr/>
        </p:nvSpPr>
        <p:spPr bwMode="auto">
          <a:xfrm>
            <a:off x="6183313" y="6070600"/>
            <a:ext cx="34004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>
              <a:lnSpc>
                <a:spcPct val="130000"/>
              </a:lnSpc>
            </a:pPr>
            <a:r>
              <a:rPr lang="zh-CN" altLang="en-US" sz="10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总部</a:t>
            </a:r>
            <a:endParaRPr lang="zh-CN" altLang="en-US" sz="10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  <a:p>
            <a:pPr fontAlgn="ctr">
              <a:lnSpc>
                <a:spcPct val="130000"/>
              </a:lnSpc>
            </a:pPr>
            <a:r>
              <a:rPr lang="zh-CN" altLang="zh-CN" sz="14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深圳市宝安区新安街道美生慧谷春谷701</a:t>
            </a:r>
            <a:endParaRPr lang="zh-CN" altLang="zh-CN" sz="14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693275" y="5854700"/>
            <a:ext cx="2498725" cy="100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34831" name="视佐2"/>
          <p:cNvSpPr txBox="1">
            <a:spLocks noChangeArrowheads="1"/>
          </p:cNvSpPr>
          <p:nvPr/>
        </p:nvSpPr>
        <p:spPr bwMode="auto">
          <a:xfrm>
            <a:off x="2714625" y="4619625"/>
            <a:ext cx="5716588" cy="344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dirty="0">
                <a:solidFill>
                  <a:srgbClr val="808080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公司介绍 /爱乐云优势/</a:t>
            </a:r>
            <a:r>
              <a:rPr lang="en-US" altLang="zh-CN" sz="1100" dirty="0">
                <a:solidFill>
                  <a:srgbClr val="808080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 </a:t>
            </a:r>
            <a:r>
              <a:rPr lang="zh-CN" altLang="en-US" sz="1100" dirty="0">
                <a:solidFill>
                  <a:srgbClr val="808080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一站式解决方案 /</a:t>
            </a:r>
            <a:r>
              <a:rPr lang="en-US" altLang="zh-CN" sz="1100" dirty="0">
                <a:solidFill>
                  <a:srgbClr val="808080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 </a:t>
            </a:r>
            <a:r>
              <a:rPr lang="zh-CN" altLang="en-US" sz="1100" dirty="0">
                <a:solidFill>
                  <a:srgbClr val="808080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运营服务</a:t>
            </a:r>
            <a:endParaRPr lang="zh-CN" altLang="en-US" sz="1100" dirty="0">
              <a:solidFill>
                <a:srgbClr val="808080"/>
              </a:solidFill>
              <a:latin typeface="方正兰亭圆简体 Light" panose="02000400000000000000" charset="-122"/>
              <a:ea typeface="方正兰亭圆简体 Light" panose="02000400000000000000" charset="-122"/>
              <a:sym typeface="微软雅黑" panose="020B0503020204020204" pitchFamily="34" charset="-122"/>
            </a:endParaRPr>
          </a:p>
        </p:txBody>
      </p:sp>
      <p:grpSp>
        <p:nvGrpSpPr>
          <p:cNvPr id="120" name="组合 119"/>
          <p:cNvGrpSpPr/>
          <p:nvPr/>
        </p:nvGrpSpPr>
        <p:grpSpPr>
          <a:xfrm flipV="1">
            <a:off x="9890760" y="2265680"/>
            <a:ext cx="927100" cy="659765"/>
            <a:chOff x="10553" y="9066"/>
            <a:chExt cx="944" cy="671"/>
          </a:xfrm>
          <a:gradFill>
            <a:gsLst>
              <a:gs pos="0">
                <a:srgbClr val="CFEFFE">
                  <a:alpha val="0"/>
                </a:srgbClr>
              </a:gs>
              <a:gs pos="100000">
                <a:srgbClr val="4AAFEE">
                  <a:alpha val="81000"/>
                </a:srgbClr>
              </a:gs>
            </a:gsLst>
            <a:lin ang="0" scaled="0"/>
          </a:gradFill>
        </p:grpSpPr>
        <p:sp>
          <p:nvSpPr>
            <p:cNvPr id="121" name="椭圆 120"/>
            <p:cNvSpPr/>
            <p:nvPr/>
          </p:nvSpPr>
          <p:spPr>
            <a:xfrm rot="16200000" flipH="1" flipV="1">
              <a:off x="10553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2" name="椭圆 121"/>
            <p:cNvSpPr/>
            <p:nvPr/>
          </p:nvSpPr>
          <p:spPr>
            <a:xfrm rot="16200000" flipH="1" flipV="1">
              <a:off x="10553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3" name="椭圆 122"/>
            <p:cNvSpPr/>
            <p:nvPr/>
          </p:nvSpPr>
          <p:spPr>
            <a:xfrm rot="16200000" flipH="1" flipV="1">
              <a:off x="10553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4" name="椭圆 123"/>
            <p:cNvSpPr/>
            <p:nvPr/>
          </p:nvSpPr>
          <p:spPr>
            <a:xfrm rot="16200000" flipH="1" flipV="1">
              <a:off x="10553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5" name="椭圆 124"/>
            <p:cNvSpPr/>
            <p:nvPr/>
          </p:nvSpPr>
          <p:spPr>
            <a:xfrm rot="16200000" flipH="1" flipV="1">
              <a:off x="10722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6" name="椭圆 125"/>
            <p:cNvSpPr/>
            <p:nvPr/>
          </p:nvSpPr>
          <p:spPr>
            <a:xfrm rot="16200000" flipH="1" flipV="1">
              <a:off x="10722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7" name="椭圆 126"/>
            <p:cNvSpPr/>
            <p:nvPr/>
          </p:nvSpPr>
          <p:spPr>
            <a:xfrm rot="16200000" flipH="1" flipV="1">
              <a:off x="10722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8" name="椭圆 127"/>
            <p:cNvSpPr/>
            <p:nvPr/>
          </p:nvSpPr>
          <p:spPr>
            <a:xfrm rot="16200000" flipH="1" flipV="1">
              <a:off x="10722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29" name="椭圆 128"/>
            <p:cNvSpPr/>
            <p:nvPr/>
          </p:nvSpPr>
          <p:spPr>
            <a:xfrm rot="16200000" flipH="1" flipV="1">
              <a:off x="10891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0" name="椭圆 129"/>
            <p:cNvSpPr/>
            <p:nvPr/>
          </p:nvSpPr>
          <p:spPr>
            <a:xfrm rot="16200000" flipH="1" flipV="1">
              <a:off x="10891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1" name="椭圆 130"/>
            <p:cNvSpPr/>
            <p:nvPr/>
          </p:nvSpPr>
          <p:spPr>
            <a:xfrm rot="16200000" flipH="1" flipV="1">
              <a:off x="10891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2" name="椭圆 131"/>
            <p:cNvSpPr/>
            <p:nvPr/>
          </p:nvSpPr>
          <p:spPr>
            <a:xfrm rot="16200000" flipH="1" flipV="1">
              <a:off x="10891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3" name="椭圆 132"/>
            <p:cNvSpPr/>
            <p:nvPr/>
          </p:nvSpPr>
          <p:spPr>
            <a:xfrm rot="16200000" flipH="1" flipV="1">
              <a:off x="11059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4" name="椭圆 133"/>
            <p:cNvSpPr/>
            <p:nvPr/>
          </p:nvSpPr>
          <p:spPr>
            <a:xfrm rot="16200000" flipH="1" flipV="1">
              <a:off x="11059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5" name="椭圆 134"/>
            <p:cNvSpPr/>
            <p:nvPr/>
          </p:nvSpPr>
          <p:spPr>
            <a:xfrm rot="16200000" flipH="1" flipV="1">
              <a:off x="11059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6" name="椭圆 135"/>
            <p:cNvSpPr/>
            <p:nvPr/>
          </p:nvSpPr>
          <p:spPr>
            <a:xfrm rot="16200000" flipH="1" flipV="1">
              <a:off x="11059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7" name="椭圆 136"/>
            <p:cNvSpPr/>
            <p:nvPr/>
          </p:nvSpPr>
          <p:spPr>
            <a:xfrm rot="16200000" flipH="1" flipV="1">
              <a:off x="11228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8" name="椭圆 137"/>
            <p:cNvSpPr/>
            <p:nvPr/>
          </p:nvSpPr>
          <p:spPr>
            <a:xfrm rot="16200000" flipH="1" flipV="1">
              <a:off x="11228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39" name="椭圆 138"/>
            <p:cNvSpPr/>
            <p:nvPr/>
          </p:nvSpPr>
          <p:spPr>
            <a:xfrm rot="16200000" flipH="1" flipV="1">
              <a:off x="11228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40" name="椭圆 139"/>
            <p:cNvSpPr/>
            <p:nvPr/>
          </p:nvSpPr>
          <p:spPr>
            <a:xfrm rot="16200000" flipH="1" flipV="1">
              <a:off x="11228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41" name="椭圆 140"/>
            <p:cNvSpPr/>
            <p:nvPr/>
          </p:nvSpPr>
          <p:spPr>
            <a:xfrm rot="16200000" flipH="1" flipV="1">
              <a:off x="11397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42" name="椭圆 141"/>
            <p:cNvSpPr/>
            <p:nvPr/>
          </p:nvSpPr>
          <p:spPr>
            <a:xfrm rot="16200000" flipH="1" flipV="1">
              <a:off x="11397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43" name="椭圆 142"/>
            <p:cNvSpPr/>
            <p:nvPr/>
          </p:nvSpPr>
          <p:spPr>
            <a:xfrm rot="16200000" flipH="1" flipV="1">
              <a:off x="11397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44" name="椭圆 143"/>
            <p:cNvSpPr/>
            <p:nvPr/>
          </p:nvSpPr>
          <p:spPr>
            <a:xfrm rot="16200000" flipH="1" flipV="1">
              <a:off x="11397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11316970" y="6213793"/>
            <a:ext cx="556260" cy="395605"/>
            <a:chOff x="10553" y="9066"/>
            <a:chExt cx="944" cy="671"/>
          </a:xfrm>
          <a:gradFill>
            <a:gsLst>
              <a:gs pos="0">
                <a:srgbClr val="CFEFFE">
                  <a:alpha val="0"/>
                </a:srgbClr>
              </a:gs>
              <a:gs pos="100000">
                <a:srgbClr val="CFEFFE"/>
              </a:gs>
            </a:gsLst>
            <a:lin ang="0" scaled="0"/>
          </a:gradFill>
        </p:grpSpPr>
        <p:sp>
          <p:nvSpPr>
            <p:cNvPr id="31" name="椭圆 30"/>
            <p:cNvSpPr/>
            <p:nvPr/>
          </p:nvSpPr>
          <p:spPr>
            <a:xfrm rot="16200000" flipH="1" flipV="1">
              <a:off x="10553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2" name="椭圆 31"/>
            <p:cNvSpPr/>
            <p:nvPr/>
          </p:nvSpPr>
          <p:spPr>
            <a:xfrm rot="16200000" flipH="1" flipV="1">
              <a:off x="10553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4" name="椭圆 13"/>
            <p:cNvSpPr/>
            <p:nvPr/>
          </p:nvSpPr>
          <p:spPr>
            <a:xfrm rot="16200000" flipH="1" flipV="1">
              <a:off x="10553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4" name="椭圆 33"/>
            <p:cNvSpPr/>
            <p:nvPr/>
          </p:nvSpPr>
          <p:spPr>
            <a:xfrm rot="16200000" flipH="1" flipV="1">
              <a:off x="10553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0" name="椭圆 39"/>
            <p:cNvSpPr/>
            <p:nvPr/>
          </p:nvSpPr>
          <p:spPr>
            <a:xfrm rot="16200000" flipH="1" flipV="1">
              <a:off x="10722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5" name="椭圆 14"/>
            <p:cNvSpPr/>
            <p:nvPr/>
          </p:nvSpPr>
          <p:spPr>
            <a:xfrm rot="16200000" flipH="1" flipV="1">
              <a:off x="10722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9" name="椭圆 18"/>
            <p:cNvSpPr/>
            <p:nvPr/>
          </p:nvSpPr>
          <p:spPr>
            <a:xfrm rot="16200000" flipH="1" flipV="1">
              <a:off x="10722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0" name="椭圆 19"/>
            <p:cNvSpPr/>
            <p:nvPr/>
          </p:nvSpPr>
          <p:spPr>
            <a:xfrm rot="16200000" flipH="1" flipV="1">
              <a:off x="10722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7" name="椭圆 46"/>
            <p:cNvSpPr/>
            <p:nvPr/>
          </p:nvSpPr>
          <p:spPr>
            <a:xfrm rot="16200000" flipH="1" flipV="1">
              <a:off x="10891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8" name="椭圆 47"/>
            <p:cNvSpPr/>
            <p:nvPr/>
          </p:nvSpPr>
          <p:spPr>
            <a:xfrm rot="16200000" flipH="1" flipV="1">
              <a:off x="10891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9" name="椭圆 48"/>
            <p:cNvSpPr/>
            <p:nvPr/>
          </p:nvSpPr>
          <p:spPr>
            <a:xfrm rot="16200000" flipH="1" flipV="1">
              <a:off x="10891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0" name="椭圆 49"/>
            <p:cNvSpPr/>
            <p:nvPr/>
          </p:nvSpPr>
          <p:spPr>
            <a:xfrm rot="16200000" flipH="1" flipV="1">
              <a:off x="10891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4" name="椭圆 53"/>
            <p:cNvSpPr/>
            <p:nvPr/>
          </p:nvSpPr>
          <p:spPr>
            <a:xfrm rot="16200000" flipH="1" flipV="1">
              <a:off x="11059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1" name="椭圆 20"/>
            <p:cNvSpPr/>
            <p:nvPr/>
          </p:nvSpPr>
          <p:spPr>
            <a:xfrm rot="16200000" flipH="1" flipV="1">
              <a:off x="11059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6" name="椭圆 55"/>
            <p:cNvSpPr/>
            <p:nvPr/>
          </p:nvSpPr>
          <p:spPr>
            <a:xfrm rot="16200000" flipH="1" flipV="1">
              <a:off x="11059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7" name="椭圆 56"/>
            <p:cNvSpPr/>
            <p:nvPr/>
          </p:nvSpPr>
          <p:spPr>
            <a:xfrm rot="16200000" flipH="1" flipV="1">
              <a:off x="11059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1" name="椭圆 60"/>
            <p:cNvSpPr/>
            <p:nvPr/>
          </p:nvSpPr>
          <p:spPr>
            <a:xfrm rot="16200000" flipH="1" flipV="1">
              <a:off x="11228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2" name="椭圆 21"/>
            <p:cNvSpPr/>
            <p:nvPr/>
          </p:nvSpPr>
          <p:spPr>
            <a:xfrm rot="16200000" flipH="1" flipV="1">
              <a:off x="11228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4" name="椭圆 23"/>
            <p:cNvSpPr/>
            <p:nvPr/>
          </p:nvSpPr>
          <p:spPr>
            <a:xfrm rot="16200000" flipH="1" flipV="1">
              <a:off x="11228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5" name="椭圆 24"/>
            <p:cNvSpPr/>
            <p:nvPr/>
          </p:nvSpPr>
          <p:spPr>
            <a:xfrm rot="16200000" flipH="1" flipV="1">
              <a:off x="11228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8" name="椭圆 67"/>
            <p:cNvSpPr/>
            <p:nvPr/>
          </p:nvSpPr>
          <p:spPr>
            <a:xfrm rot="16200000" flipH="1" flipV="1">
              <a:off x="11397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9" name="椭圆 68"/>
            <p:cNvSpPr/>
            <p:nvPr/>
          </p:nvSpPr>
          <p:spPr>
            <a:xfrm rot="16200000" flipH="1" flipV="1">
              <a:off x="11397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7" name="椭圆 26"/>
            <p:cNvSpPr/>
            <p:nvPr/>
          </p:nvSpPr>
          <p:spPr>
            <a:xfrm rot="16200000" flipH="1" flipV="1">
              <a:off x="11397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1" name="椭圆 70"/>
            <p:cNvSpPr/>
            <p:nvPr/>
          </p:nvSpPr>
          <p:spPr>
            <a:xfrm rot="16200000" flipH="1" flipV="1">
              <a:off x="11397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pic>
        <p:nvPicPr>
          <p:cNvPr id="34834" name="图形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73"/>
          <a:stretch>
            <a:fillRect/>
          </a:stretch>
        </p:blipFill>
        <p:spPr bwMode="auto">
          <a:xfrm flipH="1" flipV="1">
            <a:off x="8108950" y="2932113"/>
            <a:ext cx="4508500" cy="292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6562725" y="2551113"/>
            <a:ext cx="3021013" cy="9223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r>
              <a:rPr lang="zh-CN" altLang="en-US" sz="5400" dirty="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方正兰亭粗黑简体" panose="02000000000000000000" charset="-122"/>
              </a:rPr>
              <a:t>感谢聆听</a:t>
            </a:r>
            <a:endParaRPr lang="zh-CN" altLang="en-US" sz="5400" dirty="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cs typeface="方正兰亭粗黑简体" panose="02000000000000000000" charset="-122"/>
            </a:endParaRPr>
          </a:p>
        </p:txBody>
      </p:sp>
      <p:pic>
        <p:nvPicPr>
          <p:cNvPr id="3483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1"/>
          <a:stretch>
            <a:fillRect/>
          </a:stretch>
        </p:blipFill>
        <p:spPr bwMode="auto">
          <a:xfrm>
            <a:off x="11001375" y="95250"/>
            <a:ext cx="7731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https://photo-static-api.fotomore.com/creative/vcg/veer/400/new/VCG41N664915998.jpg?uid=386&amp;timestamp=1718798476&amp;sign=93c9b540c2403b16266f9a288b109b2b" descr="白色蓝色抽象的现代背景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8" b="8208"/>
          <a:stretch>
            <a:fillRect/>
          </a:stretch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52" name="单圆角矩形 51"/>
          <p:cNvSpPr/>
          <p:nvPr/>
        </p:nvSpPr>
        <p:spPr>
          <a:xfrm flipH="1">
            <a:off x="4160838" y="5854700"/>
            <a:ext cx="8031162" cy="1003300"/>
          </a:xfrm>
          <a:prstGeom prst="round1Rect">
            <a:avLst>
              <a:gd name="adj" fmla="val 50000"/>
            </a:avLst>
          </a:prstGeom>
          <a:solidFill>
            <a:srgbClr val="269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334500" y="5854700"/>
            <a:ext cx="2857500" cy="100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54200" y="2019300"/>
            <a:ext cx="3949700" cy="2400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ctr"/>
            <a:r>
              <a:rPr lang="en-US" sz="15000" dirty="0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</a:rPr>
              <a:t>01</a:t>
            </a:r>
            <a:endParaRPr lang="en-US" sz="15000" dirty="0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7174" name="视佐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68825" y="2339975"/>
            <a:ext cx="6605588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60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公司介绍</a:t>
            </a:r>
            <a:endParaRPr lang="en-US" altLang="zh-CN" sz="60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13" name="视佐2"/>
          <p:cNvSpPr txBox="1"/>
          <p:nvPr/>
        </p:nvSpPr>
        <p:spPr>
          <a:xfrm>
            <a:off x="4568190" y="3358515"/>
            <a:ext cx="660590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/>
            <a:r>
              <a:rPr lang="zh-CN" altLang="en-US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创始人介绍 </a:t>
            </a:r>
            <a:r>
              <a:rPr lang="en-US" altLang="zh-CN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/ </a:t>
            </a:r>
            <a:r>
              <a:rPr lang="zh-CN" altLang="en-US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爱乐云介绍  </a:t>
            </a:r>
            <a:endParaRPr lang="zh-CN" altLang="en-US" noProof="1">
              <a:solidFill>
                <a:srgbClr val="269CEB">
                  <a:alpha val="80000"/>
                </a:srgbClr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sp>
        <p:nvSpPr>
          <p:cNvPr id="19" name="单圆角矩形 18"/>
          <p:cNvSpPr/>
          <p:nvPr/>
        </p:nvSpPr>
        <p:spPr>
          <a:xfrm flipH="1" flipV="1">
            <a:off x="1924050" y="4591050"/>
            <a:ext cx="3206750" cy="600075"/>
          </a:xfrm>
          <a:prstGeom prst="round1Rect">
            <a:avLst>
              <a:gd name="adj" fmla="val 50000"/>
            </a:avLst>
          </a:prstGeom>
          <a:solidFill>
            <a:srgbClr val="269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3" name="单圆角矩形 2"/>
          <p:cNvSpPr/>
          <p:nvPr/>
        </p:nvSpPr>
        <p:spPr>
          <a:xfrm flipV="1">
            <a:off x="4348163" y="4591050"/>
            <a:ext cx="5919787" cy="600075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grpSp>
        <p:nvGrpSpPr>
          <p:cNvPr id="7178" name="组合 5"/>
          <p:cNvGrpSpPr/>
          <p:nvPr/>
        </p:nvGrpSpPr>
        <p:grpSpPr bwMode="auto">
          <a:xfrm>
            <a:off x="2236788" y="4748213"/>
            <a:ext cx="214312" cy="257175"/>
            <a:chOff x="-11922" y="5483"/>
            <a:chExt cx="2510" cy="3154"/>
          </a:xfrm>
        </p:grpSpPr>
        <p:sp>
          <p:nvSpPr>
            <p:cNvPr id="7" name="圆角矩形 6"/>
            <p:cNvSpPr/>
            <p:nvPr/>
          </p:nvSpPr>
          <p:spPr>
            <a:xfrm>
              <a:off x="-11922" y="5483"/>
              <a:ext cx="2510" cy="3154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rgbClr val="FCFCFD"/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-11383" y="6106"/>
              <a:ext cx="1432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-11383" y="6690"/>
              <a:ext cx="1432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-11383" y="7255"/>
              <a:ext cx="725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1947863" y="1701800"/>
            <a:ext cx="8296275" cy="0"/>
          </a:xfrm>
          <a:prstGeom prst="line">
            <a:avLst/>
          </a:prstGeom>
          <a:ln w="254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5" name="文本框 32"/>
          <p:cNvSpPr txBox="1">
            <a:spLocks noChangeArrowheads="1"/>
          </p:cNvSpPr>
          <p:nvPr/>
        </p:nvSpPr>
        <p:spPr bwMode="auto">
          <a:xfrm>
            <a:off x="711200" y="6237288"/>
            <a:ext cx="289401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/>
            <a:r>
              <a:rPr lang="en-US" altLang="zh-CN" sz="1100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一家领先的婚恋行业解决方案提供商</a:t>
            </a:r>
            <a:endParaRPr lang="en-US" altLang="zh-CN" sz="1100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  <a:sym typeface="微软雅黑" panose="020B0503020204020204" pitchFamily="34" charset="-122"/>
            </a:endParaRPr>
          </a:p>
        </p:txBody>
      </p:sp>
      <p:sp>
        <p:nvSpPr>
          <p:cNvPr id="7186" name="文本框 73"/>
          <p:cNvSpPr txBox="1">
            <a:spLocks noChangeArrowheads="1"/>
          </p:cNvSpPr>
          <p:nvPr/>
        </p:nvSpPr>
        <p:spPr bwMode="auto">
          <a:xfrm>
            <a:off x="5062538" y="6180138"/>
            <a:ext cx="4008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fontAlgn="ctr">
              <a:lnSpc>
                <a:spcPct val="130000"/>
              </a:lnSpc>
            </a:pPr>
            <a:r>
              <a:rPr lang="zh-CN" altLang="zh-CN" sz="14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爱乐云广告获客一站式解决方案</a:t>
            </a:r>
            <a:endParaRPr lang="zh-CN" altLang="zh-CN" sz="14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11316970" y="6213793"/>
            <a:ext cx="556260" cy="395605"/>
            <a:chOff x="10553" y="9066"/>
            <a:chExt cx="944" cy="671"/>
          </a:xfrm>
          <a:gradFill>
            <a:gsLst>
              <a:gs pos="0">
                <a:srgbClr val="CFEFFE">
                  <a:alpha val="0"/>
                </a:srgbClr>
              </a:gs>
              <a:gs pos="100000">
                <a:srgbClr val="CFEFFE"/>
              </a:gs>
            </a:gsLst>
            <a:lin ang="0" scaled="0"/>
          </a:gradFill>
        </p:grpSpPr>
        <p:sp>
          <p:nvSpPr>
            <p:cNvPr id="31" name="椭圆 30"/>
            <p:cNvSpPr/>
            <p:nvPr/>
          </p:nvSpPr>
          <p:spPr>
            <a:xfrm rot="16200000" flipH="1" flipV="1">
              <a:off x="10553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2" name="椭圆 31"/>
            <p:cNvSpPr/>
            <p:nvPr/>
          </p:nvSpPr>
          <p:spPr>
            <a:xfrm rot="16200000" flipH="1" flipV="1">
              <a:off x="10553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" name="椭圆 3"/>
            <p:cNvSpPr/>
            <p:nvPr/>
          </p:nvSpPr>
          <p:spPr>
            <a:xfrm rot="16200000" flipH="1" flipV="1">
              <a:off x="10553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4" name="椭圆 33"/>
            <p:cNvSpPr/>
            <p:nvPr/>
          </p:nvSpPr>
          <p:spPr>
            <a:xfrm rot="16200000" flipH="1" flipV="1">
              <a:off x="10553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0" name="椭圆 39"/>
            <p:cNvSpPr/>
            <p:nvPr/>
          </p:nvSpPr>
          <p:spPr>
            <a:xfrm rot="16200000" flipH="1" flipV="1">
              <a:off x="10722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6" name="椭圆 15"/>
            <p:cNvSpPr/>
            <p:nvPr/>
          </p:nvSpPr>
          <p:spPr>
            <a:xfrm rot="16200000" flipH="1" flipV="1">
              <a:off x="10722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8" name="椭圆 17"/>
            <p:cNvSpPr/>
            <p:nvPr/>
          </p:nvSpPr>
          <p:spPr>
            <a:xfrm rot="16200000" flipH="1" flipV="1">
              <a:off x="10722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0" name="椭圆 19"/>
            <p:cNvSpPr/>
            <p:nvPr/>
          </p:nvSpPr>
          <p:spPr>
            <a:xfrm rot="16200000" flipH="1" flipV="1">
              <a:off x="10722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7" name="椭圆 46"/>
            <p:cNvSpPr/>
            <p:nvPr/>
          </p:nvSpPr>
          <p:spPr>
            <a:xfrm rot="16200000" flipH="1" flipV="1">
              <a:off x="10891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8" name="椭圆 47"/>
            <p:cNvSpPr/>
            <p:nvPr/>
          </p:nvSpPr>
          <p:spPr>
            <a:xfrm rot="16200000" flipH="1" flipV="1">
              <a:off x="10891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1" name="椭圆 20"/>
            <p:cNvSpPr/>
            <p:nvPr/>
          </p:nvSpPr>
          <p:spPr>
            <a:xfrm rot="16200000" flipH="1" flipV="1">
              <a:off x="10891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0" name="椭圆 49"/>
            <p:cNvSpPr/>
            <p:nvPr/>
          </p:nvSpPr>
          <p:spPr>
            <a:xfrm rot="16200000" flipH="1" flipV="1">
              <a:off x="10891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4" name="椭圆 53"/>
            <p:cNvSpPr/>
            <p:nvPr/>
          </p:nvSpPr>
          <p:spPr>
            <a:xfrm rot="16200000" flipH="1" flipV="1">
              <a:off x="11059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2" name="椭圆 21"/>
            <p:cNvSpPr/>
            <p:nvPr/>
          </p:nvSpPr>
          <p:spPr>
            <a:xfrm rot="16200000" flipH="1" flipV="1">
              <a:off x="11059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6" name="椭圆 55"/>
            <p:cNvSpPr/>
            <p:nvPr/>
          </p:nvSpPr>
          <p:spPr>
            <a:xfrm rot="16200000" flipH="1" flipV="1">
              <a:off x="11059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7" name="椭圆 56"/>
            <p:cNvSpPr/>
            <p:nvPr/>
          </p:nvSpPr>
          <p:spPr>
            <a:xfrm rot="16200000" flipH="1" flipV="1">
              <a:off x="11059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1" name="椭圆 60"/>
            <p:cNvSpPr/>
            <p:nvPr/>
          </p:nvSpPr>
          <p:spPr>
            <a:xfrm rot="16200000" flipH="1" flipV="1">
              <a:off x="11228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3" name="椭圆 22"/>
            <p:cNvSpPr/>
            <p:nvPr/>
          </p:nvSpPr>
          <p:spPr>
            <a:xfrm rot="16200000" flipH="1" flipV="1">
              <a:off x="11228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4" name="椭圆 23"/>
            <p:cNvSpPr/>
            <p:nvPr/>
          </p:nvSpPr>
          <p:spPr>
            <a:xfrm rot="16200000" flipH="1" flipV="1">
              <a:off x="11228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5" name="椭圆 24"/>
            <p:cNvSpPr/>
            <p:nvPr/>
          </p:nvSpPr>
          <p:spPr>
            <a:xfrm rot="16200000" flipH="1" flipV="1">
              <a:off x="11228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8" name="椭圆 67"/>
            <p:cNvSpPr/>
            <p:nvPr/>
          </p:nvSpPr>
          <p:spPr>
            <a:xfrm rot="16200000" flipH="1" flipV="1">
              <a:off x="11397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9" name="椭圆 68"/>
            <p:cNvSpPr/>
            <p:nvPr/>
          </p:nvSpPr>
          <p:spPr>
            <a:xfrm rot="16200000" flipH="1" flipV="1">
              <a:off x="11397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7" name="椭圆 26"/>
            <p:cNvSpPr/>
            <p:nvPr/>
          </p:nvSpPr>
          <p:spPr>
            <a:xfrm rot="16200000" flipH="1" flipV="1">
              <a:off x="11397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1" name="椭圆 70"/>
            <p:cNvSpPr/>
            <p:nvPr/>
          </p:nvSpPr>
          <p:spPr>
            <a:xfrm rot="16200000" flipH="1" flipV="1">
              <a:off x="11397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pic>
        <p:nvPicPr>
          <p:cNvPr id="7188" name="图片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1"/>
          <a:stretch>
            <a:fillRect/>
          </a:stretch>
        </p:blipFill>
        <p:spPr bwMode="auto">
          <a:xfrm>
            <a:off x="11001375" y="95250"/>
            <a:ext cx="7731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视佐1"/>
          <p:cNvSpPr/>
          <p:nvPr>
            <p:custDataLst>
              <p:tags r:id="rId1"/>
            </p:custDataLst>
          </p:nvPr>
        </p:nvSpPr>
        <p:spPr>
          <a:xfrm>
            <a:off x="5854700" y="3333750"/>
            <a:ext cx="5375275" cy="1492250"/>
          </a:xfrm>
          <a:prstGeom prst="rect">
            <a:avLst/>
          </a:prstGeom>
          <a:solidFill>
            <a:srgbClr val="269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solidFill>
                <a:schemeClr val="tx1">
                  <a:lumMod val="85000"/>
                  <a:lumOff val="15000"/>
                </a:schemeClr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10" name="视佐2"/>
          <p:cNvSpPr txBox="1"/>
          <p:nvPr>
            <p:custDataLst>
              <p:tags r:id="rId2"/>
            </p:custDataLst>
          </p:nvPr>
        </p:nvSpPr>
        <p:spPr>
          <a:xfrm>
            <a:off x="5770539" y="1325170"/>
            <a:ext cx="5461054" cy="70675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/>
            <a:r>
              <a:rPr lang="zh-CN" altLang="en-US" sz="4000" noProof="1">
                <a:gradFill>
                  <a:gsLst>
                    <a:gs pos="10000">
                      <a:srgbClr val="269BEA"/>
                    </a:gs>
                    <a:gs pos="100000">
                      <a:srgbClr val="002A70"/>
                    </a:gs>
                    <a:gs pos="60000">
                      <a:srgbClr val="0065FF"/>
                    </a:gs>
                  </a:gsLst>
                  <a:lin ang="2700000" scaled="0"/>
                </a:gradFill>
                <a:latin typeface="方正兰亭黑Pro_GB18030 Heavy" panose="02000A00000000000000" charset="-122"/>
                <a:ea typeface="方正兰亭黑Pro_GB18030 Heavy" panose="02000A00000000000000" charset="-122"/>
                <a:sym typeface="MiSans Medium" pitchFamily="2" charset="-122"/>
              </a:rPr>
              <a:t>范成涛</a:t>
            </a:r>
            <a:endParaRPr lang="zh-CN" altLang="en-US" sz="4000" noProof="1">
              <a:gradFill>
                <a:gsLst>
                  <a:gs pos="10000">
                    <a:srgbClr val="269BEA"/>
                  </a:gs>
                  <a:gs pos="100000">
                    <a:srgbClr val="002A70"/>
                  </a:gs>
                  <a:gs pos="60000">
                    <a:srgbClr val="0065FF"/>
                  </a:gs>
                </a:gsLst>
                <a:lin ang="2700000" scaled="0"/>
              </a:gradFill>
              <a:latin typeface="方正兰亭黑Pro_GB18030 Heavy" panose="02000A00000000000000" charset="-122"/>
              <a:ea typeface="方正兰亭黑Pro_GB18030 Heavy" panose="02000A00000000000000" charset="-122"/>
              <a:sym typeface="MiSans Medium" pitchFamily="2" charset="-122"/>
            </a:endParaRPr>
          </a:p>
        </p:txBody>
      </p:sp>
      <p:sp>
        <p:nvSpPr>
          <p:cNvPr id="8195" name="视佐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5826125" y="1978025"/>
            <a:ext cx="509905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/>
            <a:r>
              <a:rPr lang="zh-CN" altLang="en-US" sz="1200">
                <a:solidFill>
                  <a:srgbClr val="269CEB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MiSans Medium" pitchFamily="2" charset="-122"/>
              </a:rPr>
              <a:t>创始人 CEO 婚配服务领域的创新者</a:t>
            </a:r>
            <a:endParaRPr lang="zh-CN" altLang="en-US" sz="1200">
              <a:solidFill>
                <a:srgbClr val="269CEB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MiSans Medium" pitchFamily="2" charset="-122"/>
            </a:endParaRPr>
          </a:p>
        </p:txBody>
      </p:sp>
      <p:sp>
        <p:nvSpPr>
          <p:cNvPr id="8196" name="视佐5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808663" y="2670175"/>
            <a:ext cx="5421312" cy="531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自2020年创立爱乐云以来，带领团队努力拼搏，</a:t>
            </a:r>
            <a:endParaRPr lang="zh-CN" altLang="en-US" sz="1100">
              <a:solidFill>
                <a:schemeClr val="tx2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已将公司打造成婚配服务领域的领军企业。</a:t>
            </a:r>
            <a:endParaRPr lang="zh-CN" altLang="en-US" sz="1100">
              <a:solidFill>
                <a:schemeClr val="tx2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8197" name="视佐6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073775" y="3514725"/>
            <a:ext cx="54610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方正兰亭黑简体 Light" panose="02000400000000000000" pitchFamily="50" charset="-122"/>
                <a:ea typeface="方正兰亭黑简体 Light" panose="02000400000000000000" pitchFamily="50" charset="-122"/>
              </a:rPr>
              <a:t>曾在</a:t>
            </a:r>
            <a:r>
              <a:rPr lang="zh-CN" altLang="en-US" sz="2000">
                <a:solidFill>
                  <a:schemeClr val="bg1"/>
                </a:solidFill>
                <a:latin typeface="方正兰亭黑Pro_GB18030 Heavy" panose="02000A00000000000000" charset="-122"/>
                <a:ea typeface="方正兰亭黑Pro_GB18030 Heavy" panose="02000A00000000000000" charset="-122"/>
              </a:rPr>
              <a:t>珍爱网担任副总裁</a:t>
            </a:r>
            <a:endParaRPr lang="zh-CN" altLang="en-US" sz="2000">
              <a:solidFill>
                <a:schemeClr val="bg1"/>
              </a:solidFill>
              <a:latin typeface="方正兰亭黑Pro_GB18030 Heavy" panose="02000A00000000000000" charset="-122"/>
              <a:ea typeface="方正兰亭黑Pro_GB18030 Heavy" panose="02000A00000000000000" charset="-122"/>
            </a:endParaRPr>
          </a:p>
        </p:txBody>
      </p:sp>
      <p:sp>
        <p:nvSpPr>
          <p:cNvPr id="8198" name="视佐7"/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073775" y="3943350"/>
            <a:ext cx="4962525" cy="750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擅长互联网产品开发、数据中心管理和项目管理，出身于计算机专业的他在阿里巴巴和腾讯负责数据平台和营销平台，展现出了非凡的技术能力。因为对互联网高速发展充满热情，</a:t>
            </a:r>
            <a:endParaRPr lang="zh-CN" altLang="en-US" sz="11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8199" name="视佐8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5851525" y="4933950"/>
            <a:ext cx="235743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“网络征选+</a:t>
            </a:r>
            <a:endParaRPr lang="zh-CN" altLang="en-US" sz="24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  <a:p>
            <a:r>
              <a:rPr lang="zh-CN" altLang="en-US" sz="24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人工红娘+</a:t>
            </a:r>
            <a:endParaRPr lang="zh-CN" altLang="en-US" sz="24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  <a:p>
            <a:r>
              <a:rPr lang="zh-CN" altLang="en-US" sz="24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线下直营店”</a:t>
            </a:r>
            <a:endParaRPr lang="zh-CN" altLang="en-US" sz="24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8200" name="视佐9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372475" y="5157788"/>
            <a:ext cx="2663825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在</a:t>
            </a:r>
            <a:r>
              <a:rPr lang="zh-CN" altLang="en-US" sz="1100">
                <a:solidFill>
                  <a:schemeClr val="tx2"/>
                </a:solidFill>
                <a:latin typeface="方正兰亭黑简体 ExtraBold" panose="02000900000000000000" pitchFamily="50" charset="-122"/>
                <a:ea typeface="方正兰亭黑简体 ExtraBold" panose="02000900000000000000" pitchFamily="50" charset="-122"/>
              </a:rPr>
              <a:t>珍爱网</a:t>
            </a:r>
            <a:r>
              <a:rPr lang="zh-CN" altLang="en-US" sz="1100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独创了</a:t>
            </a:r>
            <a:r>
              <a:rPr lang="zh-CN" altLang="en-US" sz="1100">
                <a:solidFill>
                  <a:schemeClr val="tx2"/>
                </a:solidFill>
                <a:latin typeface="方正兰亭黑简体 ExtraBold" panose="02000900000000000000" pitchFamily="50" charset="-122"/>
                <a:ea typeface="方正兰亭黑简体 ExtraBold" panose="02000900000000000000" pitchFamily="50" charset="-122"/>
              </a:rPr>
              <a:t>“网络征选+人工红娘+线下直营店”</a:t>
            </a:r>
            <a:r>
              <a:rPr lang="zh-CN" altLang="en-US" sz="1100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的婚配服务模式，经过十余年的努力，</a:t>
            </a:r>
            <a:r>
              <a:rPr lang="zh-CN" altLang="en-US" sz="1100">
                <a:solidFill>
                  <a:schemeClr val="tx2"/>
                </a:solidFill>
                <a:latin typeface="方正兰亭黑简体 ExtraBold" panose="02000900000000000000" pitchFamily="50" charset="-122"/>
                <a:ea typeface="方正兰亭黑简体 ExtraBold" panose="02000900000000000000" pitchFamily="50" charset="-122"/>
              </a:rPr>
              <a:t>注册用户已突破3亿。</a:t>
            </a:r>
            <a:endParaRPr lang="zh-CN" altLang="en-US" sz="1100">
              <a:solidFill>
                <a:schemeClr val="tx2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95325" y="841375"/>
            <a:ext cx="10801350" cy="0"/>
          </a:xfrm>
          <a:prstGeom prst="line">
            <a:avLst/>
          </a:prstGeom>
          <a:ln w="127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02" name="文本框 4"/>
          <p:cNvSpPr txBox="1">
            <a:spLocks noChangeArrowheads="1"/>
          </p:cNvSpPr>
          <p:nvPr/>
        </p:nvSpPr>
        <p:spPr bwMode="auto">
          <a:xfrm>
            <a:off x="1241425" y="387350"/>
            <a:ext cx="1343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公司介绍</a:t>
            </a:r>
            <a:endParaRPr lang="en-US" altLang="zh-CN" sz="11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8203" name="文本框 5"/>
          <p:cNvSpPr txBox="1">
            <a:spLocks noChangeArrowheads="1"/>
          </p:cNvSpPr>
          <p:nvPr/>
        </p:nvSpPr>
        <p:spPr bwMode="auto">
          <a:xfrm>
            <a:off x="654050" y="333375"/>
            <a:ext cx="635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01</a:t>
            </a:r>
            <a:endParaRPr lang="en-US" altLang="zh-CN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73960" y="387985"/>
            <a:ext cx="2952115" cy="2603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fontAlgn="auto"/>
            <a:r>
              <a:rPr lang="zh-CN" altLang="en-US"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创始人介绍</a:t>
            </a:r>
            <a:endParaRPr lang="zh-CN" altLang="en-US" sz="1100" noProof="1">
              <a:solidFill>
                <a:srgbClr val="269CEB">
                  <a:alpha val="80000"/>
                </a:srgbClr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pic>
        <p:nvPicPr>
          <p:cNvPr id="8205" name="object 7"/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1157288"/>
            <a:ext cx="4914900" cy="492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图形 14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38873"/>
          <a:stretch>
            <a:fillRect/>
          </a:stretch>
        </p:blipFill>
        <p:spPr>
          <a:xfrm flipH="1" flipV="1">
            <a:off x="8835390" y="4409440"/>
            <a:ext cx="3778250" cy="2448560"/>
          </a:xfrm>
          <a:prstGeom prst="rect">
            <a:avLst/>
          </a:prstGeom>
        </p:spPr>
      </p:pic>
      <p:pic>
        <p:nvPicPr>
          <p:cNvPr id="8207" name="图片 7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1"/>
          <a:stretch>
            <a:fillRect/>
          </a:stretch>
        </p:blipFill>
        <p:spPr bwMode="auto">
          <a:xfrm>
            <a:off x="11001375" y="95250"/>
            <a:ext cx="7731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41" name="组合 26"/>
          <p:cNvGrpSpPr/>
          <p:nvPr/>
        </p:nvGrpSpPr>
        <p:grpSpPr bwMode="auto">
          <a:xfrm>
            <a:off x="3132138" y="-527050"/>
            <a:ext cx="8512175" cy="8512175"/>
            <a:chOff x="5883" y="1836"/>
            <a:chExt cx="7434" cy="7434"/>
          </a:xfrm>
        </p:grpSpPr>
        <p:sp>
          <p:nvSpPr>
            <p:cNvPr id="898" name="椭圆 897"/>
            <p:cNvSpPr/>
            <p:nvPr/>
          </p:nvSpPr>
          <p:spPr>
            <a:xfrm>
              <a:off x="5883" y="1836"/>
              <a:ext cx="7434" cy="7434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2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Roboto" panose="02000000000000000000"/>
                <a:ea typeface="方正兰亭黑简体 Medium" panose="02000600000000000000" charset="-122"/>
              </a:endParaRPr>
            </a:p>
          </p:txBody>
        </p:sp>
        <p:sp>
          <p:nvSpPr>
            <p:cNvPr id="897" name="椭圆 896"/>
            <p:cNvSpPr/>
            <p:nvPr/>
          </p:nvSpPr>
          <p:spPr>
            <a:xfrm>
              <a:off x="7120" y="3073"/>
              <a:ext cx="4961" cy="496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  <a:alpha val="3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Roboto" panose="02000000000000000000"/>
                <a:ea typeface="方正兰亭黑简体 Medium" panose="02000600000000000000" charset="-122"/>
              </a:endParaRPr>
            </a:p>
          </p:txBody>
        </p:sp>
        <p:sp>
          <p:nvSpPr>
            <p:cNvPr id="896" name="椭圆 895"/>
            <p:cNvSpPr/>
            <p:nvPr/>
          </p:nvSpPr>
          <p:spPr>
            <a:xfrm>
              <a:off x="7975" y="3928"/>
              <a:ext cx="3248" cy="3248"/>
            </a:xfrm>
            <a:prstGeom prst="ellipse">
              <a:avLst/>
            </a:prstGeom>
            <a:gradFill>
              <a:gsLst>
                <a:gs pos="56000">
                  <a:schemeClr val="accent1">
                    <a:alpha val="18000"/>
                  </a:schemeClr>
                </a:gs>
                <a:gs pos="0">
                  <a:srgbClr val="8BBAD4">
                    <a:alpha val="10000"/>
                  </a:srgb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Roboto" panose="02000000000000000000"/>
                <a:ea typeface="方正兰亭黑简体 Medium" panose="02000600000000000000" charset="-122"/>
              </a:endParaRPr>
            </a:p>
          </p:txBody>
        </p:sp>
      </p:grpSp>
      <p:sp>
        <p:nvSpPr>
          <p:cNvPr id="900" name="圆: 空心 899"/>
          <p:cNvSpPr/>
          <p:nvPr/>
        </p:nvSpPr>
        <p:spPr>
          <a:xfrm>
            <a:off x="11112500" y="5556250"/>
            <a:ext cx="561975" cy="561975"/>
          </a:xfrm>
          <a:prstGeom prst="donut">
            <a:avLst>
              <a:gd name="adj" fmla="val 22589"/>
            </a:avLst>
          </a:prstGeom>
          <a:gradFill>
            <a:gsLst>
              <a:gs pos="68000">
                <a:schemeClr val="accent1"/>
              </a:gs>
              <a:gs pos="0">
                <a:srgbClr val="8BBAD4"/>
              </a:gs>
            </a:gsLst>
            <a:lin ang="2700000" scaled="1"/>
          </a:gradFill>
          <a:ln>
            <a:noFill/>
          </a:ln>
          <a:effectLst>
            <a:outerShdw blurRad="596900" dist="266700" dir="5400000" sx="82000" sy="82000" algn="t" rotWithShape="0">
              <a:schemeClr val="accent1">
                <a:alpha val="7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Roboto" panose="02000000000000000000"/>
              <a:ea typeface="方正兰亭黑简体 Medium" panose="02000600000000000000" charset="-122"/>
            </a:endParaRPr>
          </a:p>
        </p:txBody>
      </p:sp>
      <p:grpSp>
        <p:nvGrpSpPr>
          <p:cNvPr id="10246" name="组合 22"/>
          <p:cNvGrpSpPr/>
          <p:nvPr/>
        </p:nvGrpSpPr>
        <p:grpSpPr bwMode="auto">
          <a:xfrm>
            <a:off x="5178425" y="4457700"/>
            <a:ext cx="2703513" cy="1668463"/>
            <a:chOff x="1727" y="11190"/>
            <a:chExt cx="3562" cy="2197"/>
          </a:xfrm>
        </p:grpSpPr>
        <p:sp>
          <p:nvSpPr>
            <p:cNvPr id="899" name="椭圆 898"/>
            <p:cNvSpPr/>
            <p:nvPr/>
          </p:nvSpPr>
          <p:spPr>
            <a:xfrm>
              <a:off x="2735" y="11190"/>
              <a:ext cx="1596" cy="1595"/>
            </a:xfrm>
            <a:prstGeom prst="ellipse">
              <a:avLst/>
            </a:prstGeom>
            <a:gradFill flip="none" rotWithShape="1">
              <a:gsLst>
                <a:gs pos="0">
                  <a:srgbClr val="91CEF5"/>
                </a:gs>
                <a:gs pos="88000">
                  <a:srgbClr val="269CEB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96900" dist="266700" dir="5400000" sx="82000" sy="82000" algn="t" rotWithShape="0">
                <a:srgbClr val="269BEA">
                  <a:alpha val="7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Roboto" panose="02000000000000000000"/>
                <a:ea typeface="方正兰亭黑简体 Medium" panose="02000600000000000000" charset="-122"/>
              </a:endParaRPr>
            </a:p>
          </p:txBody>
        </p:sp>
        <p:sp>
          <p:nvSpPr>
            <p:cNvPr id="911" name="文本框 910"/>
            <p:cNvSpPr txBox="1"/>
            <p:nvPr/>
          </p:nvSpPr>
          <p:spPr>
            <a:xfrm>
              <a:off x="1727" y="12902"/>
              <a:ext cx="3562" cy="48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prstClr val="black"/>
                  </a:solidFill>
                  <a:latin typeface="方正兰亭黑简体 Light" panose="02000400000000000000" pitchFamily="50" charset="-122"/>
                  <a:ea typeface="方正兰亭黑简体 Light" panose="02000400000000000000" pitchFamily="50" charset="-122"/>
                  <a:sym typeface="+mn-ea"/>
                </a:rPr>
                <a:t>让婚恋生意</a:t>
              </a:r>
              <a:r>
                <a:rPr lang="zh-CN" altLang="en-US" dirty="0">
                  <a:solidFill>
                    <a:prstClr val="black"/>
                  </a:solidFill>
                  <a:latin typeface="方正兰亭黑简体 Heavy" panose="02000A00000000000000" charset="-122"/>
                  <a:ea typeface="方正兰亭黑简体 Heavy" panose="02000A00000000000000" charset="-122"/>
                  <a:sym typeface="+mn-ea"/>
                </a:rPr>
                <a:t>变简单</a:t>
              </a:r>
              <a:endParaRPr lang="zh-CN" altLang="en-US" dirty="0">
                <a:solidFill>
                  <a:prstClr val="black"/>
                </a:solidFill>
                <a:latin typeface="方正兰亭黑简体 Light" panose="02000400000000000000" pitchFamily="50" charset="-122"/>
                <a:ea typeface="方正兰亭黑简体 Light" panose="02000400000000000000" pitchFamily="50" charset="-122"/>
                <a:sym typeface="+mn-ea"/>
              </a:endParaRPr>
            </a:p>
          </p:txBody>
        </p:sp>
        <p:grpSp>
          <p:nvGrpSpPr>
            <p:cNvPr id="949" name="组合 948"/>
            <p:cNvGrpSpPr/>
            <p:nvPr/>
          </p:nvGrpSpPr>
          <p:grpSpPr>
            <a:xfrm>
              <a:off x="3049" y="11499"/>
              <a:ext cx="967" cy="978"/>
              <a:chOff x="-1949450" y="2486026"/>
              <a:chExt cx="2559050" cy="2589212"/>
            </a:xfrm>
            <a:solidFill>
              <a:schemeClr val="bg1"/>
            </a:solidFill>
          </p:grpSpPr>
          <p:sp>
            <p:nvSpPr>
              <p:cNvPr id="946" name="Freeform 22"/>
              <p:cNvSpPr>
                <a:spLocks noEditPoints="1"/>
              </p:cNvSpPr>
              <p:nvPr/>
            </p:nvSpPr>
            <p:spPr bwMode="auto">
              <a:xfrm>
                <a:off x="-1398588" y="2486026"/>
                <a:ext cx="1439863" cy="1439863"/>
              </a:xfrm>
              <a:custGeom>
                <a:avLst/>
                <a:gdLst>
                  <a:gd name="T0" fmla="*/ 190 w 381"/>
                  <a:gd name="T1" fmla="*/ 381 h 381"/>
                  <a:gd name="T2" fmla="*/ 0 w 381"/>
                  <a:gd name="T3" fmla="*/ 191 h 381"/>
                  <a:gd name="T4" fmla="*/ 191 w 381"/>
                  <a:gd name="T5" fmla="*/ 1 h 381"/>
                  <a:gd name="T6" fmla="*/ 381 w 381"/>
                  <a:gd name="T7" fmla="*/ 191 h 381"/>
                  <a:gd name="T8" fmla="*/ 190 w 381"/>
                  <a:gd name="T9" fmla="*/ 381 h 381"/>
                  <a:gd name="T10" fmla="*/ 170 w 381"/>
                  <a:gd name="T11" fmla="*/ 171 h 381"/>
                  <a:gd name="T12" fmla="*/ 141 w 381"/>
                  <a:gd name="T13" fmla="*/ 171 h 381"/>
                  <a:gd name="T14" fmla="*/ 118 w 381"/>
                  <a:gd name="T15" fmla="*/ 192 h 381"/>
                  <a:gd name="T16" fmla="*/ 141 w 381"/>
                  <a:gd name="T17" fmla="*/ 211 h 381"/>
                  <a:gd name="T18" fmla="*/ 187 w 381"/>
                  <a:gd name="T19" fmla="*/ 211 h 381"/>
                  <a:gd name="T20" fmla="*/ 210 w 381"/>
                  <a:gd name="T21" fmla="*/ 189 h 381"/>
                  <a:gd name="T22" fmla="*/ 210 w 381"/>
                  <a:gd name="T23" fmla="*/ 141 h 381"/>
                  <a:gd name="T24" fmla="*/ 205 w 381"/>
                  <a:gd name="T25" fmla="*/ 127 h 381"/>
                  <a:gd name="T26" fmla="*/ 186 w 381"/>
                  <a:gd name="T27" fmla="*/ 120 h 381"/>
                  <a:gd name="T28" fmla="*/ 172 w 381"/>
                  <a:gd name="T29" fmla="*/ 135 h 381"/>
                  <a:gd name="T30" fmla="*/ 170 w 381"/>
                  <a:gd name="T31" fmla="*/ 171 h 381"/>
                  <a:gd name="T32" fmla="*/ 210 w 381"/>
                  <a:gd name="T33" fmla="*/ 60 h 381"/>
                  <a:gd name="T34" fmla="*/ 190 w 381"/>
                  <a:gd name="T35" fmla="*/ 41 h 381"/>
                  <a:gd name="T36" fmla="*/ 171 w 381"/>
                  <a:gd name="T37" fmla="*/ 60 h 381"/>
                  <a:gd name="T38" fmla="*/ 191 w 381"/>
                  <a:gd name="T39" fmla="*/ 79 h 381"/>
                  <a:gd name="T40" fmla="*/ 210 w 381"/>
                  <a:gd name="T41" fmla="*/ 60 h 381"/>
                  <a:gd name="T42" fmla="*/ 59 w 381"/>
                  <a:gd name="T43" fmla="*/ 171 h 381"/>
                  <a:gd name="T44" fmla="*/ 40 w 381"/>
                  <a:gd name="T45" fmla="*/ 191 h 381"/>
                  <a:gd name="T46" fmla="*/ 59 w 381"/>
                  <a:gd name="T47" fmla="*/ 211 h 381"/>
                  <a:gd name="T48" fmla="*/ 78 w 381"/>
                  <a:gd name="T49" fmla="*/ 191 h 381"/>
                  <a:gd name="T50" fmla="*/ 59 w 381"/>
                  <a:gd name="T51" fmla="*/ 171 h 381"/>
                  <a:gd name="T52" fmla="*/ 322 w 381"/>
                  <a:gd name="T53" fmla="*/ 211 h 381"/>
                  <a:gd name="T54" fmla="*/ 341 w 381"/>
                  <a:gd name="T55" fmla="*/ 192 h 381"/>
                  <a:gd name="T56" fmla="*/ 322 w 381"/>
                  <a:gd name="T57" fmla="*/ 172 h 381"/>
                  <a:gd name="T58" fmla="*/ 302 w 381"/>
                  <a:gd name="T59" fmla="*/ 191 h 381"/>
                  <a:gd name="T60" fmla="*/ 322 w 381"/>
                  <a:gd name="T61" fmla="*/ 211 h 381"/>
                  <a:gd name="T62" fmla="*/ 190 w 381"/>
                  <a:gd name="T63" fmla="*/ 303 h 381"/>
                  <a:gd name="T64" fmla="*/ 171 w 381"/>
                  <a:gd name="T65" fmla="*/ 323 h 381"/>
                  <a:gd name="T66" fmla="*/ 190 w 381"/>
                  <a:gd name="T67" fmla="*/ 342 h 381"/>
                  <a:gd name="T68" fmla="*/ 209 w 381"/>
                  <a:gd name="T69" fmla="*/ 323 h 381"/>
                  <a:gd name="T70" fmla="*/ 190 w 381"/>
                  <a:gd name="T71" fmla="*/ 303 h 381"/>
                  <a:gd name="T72" fmla="*/ 117 w 381"/>
                  <a:gd name="T73" fmla="*/ 284 h 381"/>
                  <a:gd name="T74" fmla="*/ 97 w 381"/>
                  <a:gd name="T75" fmla="*/ 265 h 381"/>
                  <a:gd name="T76" fmla="*/ 78 w 381"/>
                  <a:gd name="T77" fmla="*/ 284 h 381"/>
                  <a:gd name="T78" fmla="*/ 97 w 381"/>
                  <a:gd name="T79" fmla="*/ 304 h 381"/>
                  <a:gd name="T80" fmla="*/ 117 w 381"/>
                  <a:gd name="T81" fmla="*/ 284 h 381"/>
                  <a:gd name="T82" fmla="*/ 283 w 381"/>
                  <a:gd name="T83" fmla="*/ 304 h 381"/>
                  <a:gd name="T84" fmla="*/ 302 w 381"/>
                  <a:gd name="T85" fmla="*/ 284 h 381"/>
                  <a:gd name="T86" fmla="*/ 283 w 381"/>
                  <a:gd name="T87" fmla="*/ 265 h 381"/>
                  <a:gd name="T88" fmla="*/ 264 w 381"/>
                  <a:gd name="T89" fmla="*/ 284 h 381"/>
                  <a:gd name="T90" fmla="*/ 283 w 381"/>
                  <a:gd name="T91" fmla="*/ 304 h 381"/>
                  <a:gd name="T92" fmla="*/ 97 w 381"/>
                  <a:gd name="T93" fmla="*/ 118 h 381"/>
                  <a:gd name="T94" fmla="*/ 117 w 381"/>
                  <a:gd name="T95" fmla="*/ 98 h 381"/>
                  <a:gd name="T96" fmla="*/ 98 w 381"/>
                  <a:gd name="T97" fmla="*/ 79 h 381"/>
                  <a:gd name="T98" fmla="*/ 78 w 381"/>
                  <a:gd name="T99" fmla="*/ 99 h 381"/>
                  <a:gd name="T100" fmla="*/ 97 w 381"/>
                  <a:gd name="T101" fmla="*/ 118 h 381"/>
                  <a:gd name="T102" fmla="*/ 283 w 381"/>
                  <a:gd name="T103" fmla="*/ 118 h 381"/>
                  <a:gd name="T104" fmla="*/ 302 w 381"/>
                  <a:gd name="T105" fmla="*/ 99 h 381"/>
                  <a:gd name="T106" fmla="*/ 283 w 381"/>
                  <a:gd name="T107" fmla="*/ 79 h 381"/>
                  <a:gd name="T108" fmla="*/ 264 w 381"/>
                  <a:gd name="T109" fmla="*/ 98 h 381"/>
                  <a:gd name="T110" fmla="*/ 283 w 381"/>
                  <a:gd name="T111" fmla="*/ 118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381" h="381">
                    <a:moveTo>
                      <a:pt x="190" y="381"/>
                    </a:moveTo>
                    <a:cubicBezTo>
                      <a:pt x="85" y="381"/>
                      <a:pt x="0" y="296"/>
                      <a:pt x="0" y="191"/>
                    </a:cubicBezTo>
                    <a:cubicBezTo>
                      <a:pt x="0" y="86"/>
                      <a:pt x="86" y="0"/>
                      <a:pt x="191" y="1"/>
                    </a:cubicBezTo>
                    <a:cubicBezTo>
                      <a:pt x="296" y="1"/>
                      <a:pt x="381" y="87"/>
                      <a:pt x="381" y="191"/>
                    </a:cubicBezTo>
                    <a:cubicBezTo>
                      <a:pt x="380" y="296"/>
                      <a:pt x="295" y="381"/>
                      <a:pt x="190" y="381"/>
                    </a:cubicBezTo>
                    <a:close/>
                    <a:moveTo>
                      <a:pt x="170" y="171"/>
                    </a:moveTo>
                    <a:cubicBezTo>
                      <a:pt x="160" y="171"/>
                      <a:pt x="150" y="171"/>
                      <a:pt x="141" y="171"/>
                    </a:cubicBezTo>
                    <a:cubicBezTo>
                      <a:pt x="127" y="172"/>
                      <a:pt x="118" y="180"/>
                      <a:pt x="118" y="192"/>
                    </a:cubicBezTo>
                    <a:cubicBezTo>
                      <a:pt x="119" y="203"/>
                      <a:pt x="127" y="211"/>
                      <a:pt x="141" y="211"/>
                    </a:cubicBezTo>
                    <a:cubicBezTo>
                      <a:pt x="156" y="211"/>
                      <a:pt x="171" y="211"/>
                      <a:pt x="187" y="211"/>
                    </a:cubicBezTo>
                    <a:cubicBezTo>
                      <a:pt x="201" y="211"/>
                      <a:pt x="209" y="203"/>
                      <a:pt x="210" y="189"/>
                    </a:cubicBezTo>
                    <a:cubicBezTo>
                      <a:pt x="210" y="173"/>
                      <a:pt x="210" y="157"/>
                      <a:pt x="210" y="141"/>
                    </a:cubicBezTo>
                    <a:cubicBezTo>
                      <a:pt x="209" y="136"/>
                      <a:pt x="208" y="129"/>
                      <a:pt x="205" y="127"/>
                    </a:cubicBezTo>
                    <a:cubicBezTo>
                      <a:pt x="200" y="123"/>
                      <a:pt x="192" y="120"/>
                      <a:pt x="186" y="120"/>
                    </a:cubicBezTo>
                    <a:cubicBezTo>
                      <a:pt x="179" y="121"/>
                      <a:pt x="172" y="126"/>
                      <a:pt x="172" y="135"/>
                    </a:cubicBezTo>
                    <a:cubicBezTo>
                      <a:pt x="171" y="146"/>
                      <a:pt x="170" y="158"/>
                      <a:pt x="170" y="171"/>
                    </a:cubicBezTo>
                    <a:close/>
                    <a:moveTo>
                      <a:pt x="210" y="60"/>
                    </a:moveTo>
                    <a:cubicBezTo>
                      <a:pt x="210" y="49"/>
                      <a:pt x="201" y="40"/>
                      <a:pt x="190" y="41"/>
                    </a:cubicBezTo>
                    <a:cubicBezTo>
                      <a:pt x="179" y="41"/>
                      <a:pt x="171" y="50"/>
                      <a:pt x="171" y="60"/>
                    </a:cubicBezTo>
                    <a:cubicBezTo>
                      <a:pt x="171" y="70"/>
                      <a:pt x="180" y="80"/>
                      <a:pt x="191" y="79"/>
                    </a:cubicBezTo>
                    <a:cubicBezTo>
                      <a:pt x="201" y="79"/>
                      <a:pt x="210" y="70"/>
                      <a:pt x="210" y="60"/>
                    </a:cubicBezTo>
                    <a:close/>
                    <a:moveTo>
                      <a:pt x="59" y="171"/>
                    </a:moveTo>
                    <a:cubicBezTo>
                      <a:pt x="49" y="171"/>
                      <a:pt x="40" y="181"/>
                      <a:pt x="40" y="191"/>
                    </a:cubicBezTo>
                    <a:cubicBezTo>
                      <a:pt x="40" y="202"/>
                      <a:pt x="49" y="211"/>
                      <a:pt x="59" y="211"/>
                    </a:cubicBezTo>
                    <a:cubicBezTo>
                      <a:pt x="69" y="211"/>
                      <a:pt x="78" y="201"/>
                      <a:pt x="78" y="191"/>
                    </a:cubicBezTo>
                    <a:cubicBezTo>
                      <a:pt x="78" y="181"/>
                      <a:pt x="69" y="171"/>
                      <a:pt x="59" y="171"/>
                    </a:cubicBezTo>
                    <a:close/>
                    <a:moveTo>
                      <a:pt x="322" y="211"/>
                    </a:moveTo>
                    <a:cubicBezTo>
                      <a:pt x="332" y="211"/>
                      <a:pt x="341" y="202"/>
                      <a:pt x="341" y="192"/>
                    </a:cubicBezTo>
                    <a:cubicBezTo>
                      <a:pt x="341" y="181"/>
                      <a:pt x="332" y="172"/>
                      <a:pt x="322" y="172"/>
                    </a:cubicBezTo>
                    <a:cubicBezTo>
                      <a:pt x="311" y="171"/>
                      <a:pt x="302" y="181"/>
                      <a:pt x="302" y="191"/>
                    </a:cubicBezTo>
                    <a:cubicBezTo>
                      <a:pt x="302" y="202"/>
                      <a:pt x="311" y="211"/>
                      <a:pt x="322" y="211"/>
                    </a:cubicBezTo>
                    <a:close/>
                    <a:moveTo>
                      <a:pt x="190" y="303"/>
                    </a:moveTo>
                    <a:cubicBezTo>
                      <a:pt x="180" y="303"/>
                      <a:pt x="171" y="312"/>
                      <a:pt x="171" y="323"/>
                    </a:cubicBezTo>
                    <a:cubicBezTo>
                      <a:pt x="171" y="333"/>
                      <a:pt x="180" y="342"/>
                      <a:pt x="190" y="342"/>
                    </a:cubicBezTo>
                    <a:cubicBezTo>
                      <a:pt x="200" y="342"/>
                      <a:pt x="209" y="333"/>
                      <a:pt x="209" y="323"/>
                    </a:cubicBezTo>
                    <a:cubicBezTo>
                      <a:pt x="210" y="313"/>
                      <a:pt x="201" y="303"/>
                      <a:pt x="190" y="303"/>
                    </a:cubicBezTo>
                    <a:close/>
                    <a:moveTo>
                      <a:pt x="117" y="284"/>
                    </a:moveTo>
                    <a:cubicBezTo>
                      <a:pt x="117" y="273"/>
                      <a:pt x="108" y="265"/>
                      <a:pt x="97" y="265"/>
                    </a:cubicBezTo>
                    <a:cubicBezTo>
                      <a:pt x="87" y="265"/>
                      <a:pt x="78" y="274"/>
                      <a:pt x="78" y="284"/>
                    </a:cubicBezTo>
                    <a:cubicBezTo>
                      <a:pt x="78" y="295"/>
                      <a:pt x="87" y="304"/>
                      <a:pt x="97" y="304"/>
                    </a:cubicBezTo>
                    <a:cubicBezTo>
                      <a:pt x="108" y="304"/>
                      <a:pt x="117" y="294"/>
                      <a:pt x="117" y="284"/>
                    </a:cubicBezTo>
                    <a:close/>
                    <a:moveTo>
                      <a:pt x="283" y="304"/>
                    </a:moveTo>
                    <a:cubicBezTo>
                      <a:pt x="293" y="303"/>
                      <a:pt x="302" y="294"/>
                      <a:pt x="302" y="284"/>
                    </a:cubicBezTo>
                    <a:cubicBezTo>
                      <a:pt x="303" y="273"/>
                      <a:pt x="293" y="264"/>
                      <a:pt x="283" y="265"/>
                    </a:cubicBezTo>
                    <a:cubicBezTo>
                      <a:pt x="272" y="265"/>
                      <a:pt x="264" y="274"/>
                      <a:pt x="264" y="284"/>
                    </a:cubicBezTo>
                    <a:cubicBezTo>
                      <a:pt x="264" y="294"/>
                      <a:pt x="273" y="304"/>
                      <a:pt x="283" y="304"/>
                    </a:cubicBezTo>
                    <a:close/>
                    <a:moveTo>
                      <a:pt x="97" y="118"/>
                    </a:moveTo>
                    <a:cubicBezTo>
                      <a:pt x="108" y="118"/>
                      <a:pt x="117" y="109"/>
                      <a:pt x="117" y="98"/>
                    </a:cubicBezTo>
                    <a:cubicBezTo>
                      <a:pt x="117" y="88"/>
                      <a:pt x="108" y="79"/>
                      <a:pt x="98" y="79"/>
                    </a:cubicBezTo>
                    <a:cubicBezTo>
                      <a:pt x="87" y="79"/>
                      <a:pt x="78" y="88"/>
                      <a:pt x="78" y="99"/>
                    </a:cubicBezTo>
                    <a:cubicBezTo>
                      <a:pt x="78" y="109"/>
                      <a:pt x="87" y="118"/>
                      <a:pt x="97" y="118"/>
                    </a:cubicBezTo>
                    <a:close/>
                    <a:moveTo>
                      <a:pt x="283" y="118"/>
                    </a:moveTo>
                    <a:cubicBezTo>
                      <a:pt x="294" y="118"/>
                      <a:pt x="302" y="109"/>
                      <a:pt x="302" y="99"/>
                    </a:cubicBezTo>
                    <a:cubicBezTo>
                      <a:pt x="303" y="88"/>
                      <a:pt x="293" y="79"/>
                      <a:pt x="283" y="79"/>
                    </a:cubicBezTo>
                    <a:cubicBezTo>
                      <a:pt x="272" y="79"/>
                      <a:pt x="264" y="88"/>
                      <a:pt x="264" y="98"/>
                    </a:cubicBezTo>
                    <a:cubicBezTo>
                      <a:pt x="263" y="109"/>
                      <a:pt x="272" y="118"/>
                      <a:pt x="283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947" name="Freeform 23"/>
              <p:cNvSpPr/>
              <p:nvPr/>
            </p:nvSpPr>
            <p:spPr bwMode="auto">
              <a:xfrm>
                <a:off x="-1393825" y="4017963"/>
                <a:ext cx="2003425" cy="1057275"/>
              </a:xfrm>
              <a:custGeom>
                <a:avLst/>
                <a:gdLst>
                  <a:gd name="T0" fmla="*/ 0 w 530"/>
                  <a:gd name="T1" fmla="*/ 128 h 280"/>
                  <a:gd name="T2" fmla="*/ 0 w 530"/>
                  <a:gd name="T3" fmla="*/ 27 h 280"/>
                  <a:gd name="T4" fmla="*/ 10 w 530"/>
                  <a:gd name="T5" fmla="*/ 13 h 280"/>
                  <a:gd name="T6" fmla="*/ 122 w 530"/>
                  <a:gd name="T7" fmla="*/ 20 h 280"/>
                  <a:gd name="T8" fmla="*/ 170 w 530"/>
                  <a:gd name="T9" fmla="*/ 32 h 280"/>
                  <a:gd name="T10" fmla="*/ 240 w 530"/>
                  <a:gd name="T11" fmla="*/ 32 h 280"/>
                  <a:gd name="T12" fmla="*/ 284 w 530"/>
                  <a:gd name="T13" fmla="*/ 61 h 280"/>
                  <a:gd name="T14" fmla="*/ 276 w 530"/>
                  <a:gd name="T15" fmla="*/ 113 h 280"/>
                  <a:gd name="T16" fmla="*/ 236 w 530"/>
                  <a:gd name="T17" fmla="*/ 130 h 280"/>
                  <a:gd name="T18" fmla="*/ 115 w 530"/>
                  <a:gd name="T19" fmla="*/ 130 h 280"/>
                  <a:gd name="T20" fmla="*/ 93 w 530"/>
                  <a:gd name="T21" fmla="*/ 151 h 280"/>
                  <a:gd name="T22" fmla="*/ 107 w 530"/>
                  <a:gd name="T23" fmla="*/ 168 h 280"/>
                  <a:gd name="T24" fmla="*/ 119 w 530"/>
                  <a:gd name="T25" fmla="*/ 170 h 280"/>
                  <a:gd name="T26" fmla="*/ 233 w 530"/>
                  <a:gd name="T27" fmla="*/ 170 h 280"/>
                  <a:gd name="T28" fmla="*/ 325 w 530"/>
                  <a:gd name="T29" fmla="*/ 104 h 280"/>
                  <a:gd name="T30" fmla="*/ 332 w 530"/>
                  <a:gd name="T31" fmla="*/ 97 h 280"/>
                  <a:gd name="T32" fmla="*/ 457 w 530"/>
                  <a:gd name="T33" fmla="*/ 44 h 280"/>
                  <a:gd name="T34" fmla="*/ 518 w 530"/>
                  <a:gd name="T35" fmla="*/ 62 h 280"/>
                  <a:gd name="T36" fmla="*/ 511 w 530"/>
                  <a:gd name="T37" fmla="*/ 121 h 280"/>
                  <a:gd name="T38" fmla="*/ 503 w 530"/>
                  <a:gd name="T39" fmla="*/ 127 h 280"/>
                  <a:gd name="T40" fmla="*/ 313 w 530"/>
                  <a:gd name="T41" fmla="*/ 228 h 280"/>
                  <a:gd name="T42" fmla="*/ 6 w 530"/>
                  <a:gd name="T43" fmla="*/ 242 h 280"/>
                  <a:gd name="T44" fmla="*/ 0 w 530"/>
                  <a:gd name="T45" fmla="*/ 232 h 280"/>
                  <a:gd name="T46" fmla="*/ 0 w 530"/>
                  <a:gd name="T47" fmla="*/ 128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530" h="280">
                    <a:moveTo>
                      <a:pt x="0" y="128"/>
                    </a:moveTo>
                    <a:cubicBezTo>
                      <a:pt x="0" y="94"/>
                      <a:pt x="0" y="60"/>
                      <a:pt x="0" y="27"/>
                    </a:cubicBezTo>
                    <a:cubicBezTo>
                      <a:pt x="0" y="18"/>
                      <a:pt x="3" y="15"/>
                      <a:pt x="10" y="13"/>
                    </a:cubicBezTo>
                    <a:cubicBezTo>
                      <a:pt x="49" y="0"/>
                      <a:pt x="86" y="2"/>
                      <a:pt x="122" y="20"/>
                    </a:cubicBezTo>
                    <a:cubicBezTo>
                      <a:pt x="138" y="28"/>
                      <a:pt x="153" y="32"/>
                      <a:pt x="170" y="32"/>
                    </a:cubicBezTo>
                    <a:cubicBezTo>
                      <a:pt x="194" y="31"/>
                      <a:pt x="217" y="31"/>
                      <a:pt x="240" y="32"/>
                    </a:cubicBezTo>
                    <a:cubicBezTo>
                      <a:pt x="261" y="32"/>
                      <a:pt x="276" y="42"/>
                      <a:pt x="284" y="61"/>
                    </a:cubicBezTo>
                    <a:cubicBezTo>
                      <a:pt x="293" y="80"/>
                      <a:pt x="289" y="97"/>
                      <a:pt x="276" y="113"/>
                    </a:cubicBezTo>
                    <a:cubicBezTo>
                      <a:pt x="266" y="126"/>
                      <a:pt x="252" y="130"/>
                      <a:pt x="236" y="130"/>
                    </a:cubicBezTo>
                    <a:cubicBezTo>
                      <a:pt x="196" y="130"/>
                      <a:pt x="156" y="130"/>
                      <a:pt x="115" y="130"/>
                    </a:cubicBezTo>
                    <a:cubicBezTo>
                      <a:pt x="101" y="130"/>
                      <a:pt x="92" y="138"/>
                      <a:pt x="93" y="151"/>
                    </a:cubicBezTo>
                    <a:cubicBezTo>
                      <a:pt x="93" y="160"/>
                      <a:pt x="97" y="166"/>
                      <a:pt x="107" y="168"/>
                    </a:cubicBezTo>
                    <a:cubicBezTo>
                      <a:pt x="111" y="169"/>
                      <a:pt x="115" y="170"/>
                      <a:pt x="119" y="170"/>
                    </a:cubicBezTo>
                    <a:cubicBezTo>
                      <a:pt x="157" y="170"/>
                      <a:pt x="195" y="170"/>
                      <a:pt x="233" y="170"/>
                    </a:cubicBezTo>
                    <a:cubicBezTo>
                      <a:pt x="279" y="170"/>
                      <a:pt x="310" y="148"/>
                      <a:pt x="325" y="104"/>
                    </a:cubicBezTo>
                    <a:cubicBezTo>
                      <a:pt x="326" y="101"/>
                      <a:pt x="329" y="98"/>
                      <a:pt x="332" y="97"/>
                    </a:cubicBezTo>
                    <a:cubicBezTo>
                      <a:pt x="374" y="79"/>
                      <a:pt x="415" y="61"/>
                      <a:pt x="457" y="44"/>
                    </a:cubicBezTo>
                    <a:cubicBezTo>
                      <a:pt x="481" y="34"/>
                      <a:pt x="504" y="41"/>
                      <a:pt x="518" y="62"/>
                    </a:cubicBezTo>
                    <a:cubicBezTo>
                      <a:pt x="530" y="79"/>
                      <a:pt x="527" y="104"/>
                      <a:pt x="511" y="121"/>
                    </a:cubicBezTo>
                    <a:cubicBezTo>
                      <a:pt x="509" y="123"/>
                      <a:pt x="506" y="126"/>
                      <a:pt x="503" y="127"/>
                    </a:cubicBezTo>
                    <a:cubicBezTo>
                      <a:pt x="440" y="161"/>
                      <a:pt x="377" y="197"/>
                      <a:pt x="313" y="228"/>
                    </a:cubicBezTo>
                    <a:cubicBezTo>
                      <a:pt x="214" y="276"/>
                      <a:pt x="111" y="280"/>
                      <a:pt x="6" y="242"/>
                    </a:cubicBezTo>
                    <a:cubicBezTo>
                      <a:pt x="1" y="240"/>
                      <a:pt x="0" y="237"/>
                      <a:pt x="0" y="232"/>
                    </a:cubicBezTo>
                    <a:cubicBezTo>
                      <a:pt x="0" y="197"/>
                      <a:pt x="0" y="162"/>
                      <a:pt x="0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948" name="Freeform 24"/>
              <p:cNvSpPr/>
              <p:nvPr/>
            </p:nvSpPr>
            <p:spPr bwMode="auto">
              <a:xfrm>
                <a:off x="-1949450" y="3987801"/>
                <a:ext cx="407988" cy="1042988"/>
              </a:xfrm>
              <a:custGeom>
                <a:avLst/>
                <a:gdLst>
                  <a:gd name="T0" fmla="*/ 0 w 108"/>
                  <a:gd name="T1" fmla="*/ 137 h 276"/>
                  <a:gd name="T2" fmla="*/ 0 w 108"/>
                  <a:gd name="T3" fmla="*/ 24 h 276"/>
                  <a:gd name="T4" fmla="*/ 24 w 108"/>
                  <a:gd name="T5" fmla="*/ 0 h 276"/>
                  <a:gd name="T6" fmla="*/ 84 w 108"/>
                  <a:gd name="T7" fmla="*/ 0 h 276"/>
                  <a:gd name="T8" fmla="*/ 108 w 108"/>
                  <a:gd name="T9" fmla="*/ 23 h 276"/>
                  <a:gd name="T10" fmla="*/ 108 w 108"/>
                  <a:gd name="T11" fmla="*/ 252 h 276"/>
                  <a:gd name="T12" fmla="*/ 84 w 108"/>
                  <a:gd name="T13" fmla="*/ 276 h 276"/>
                  <a:gd name="T14" fmla="*/ 23 w 108"/>
                  <a:gd name="T15" fmla="*/ 276 h 276"/>
                  <a:gd name="T16" fmla="*/ 0 w 108"/>
                  <a:gd name="T17" fmla="*/ 253 h 276"/>
                  <a:gd name="T18" fmla="*/ 0 w 108"/>
                  <a:gd name="T19" fmla="*/ 137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8" h="276">
                    <a:moveTo>
                      <a:pt x="0" y="137"/>
                    </a:moveTo>
                    <a:cubicBezTo>
                      <a:pt x="0" y="100"/>
                      <a:pt x="0" y="62"/>
                      <a:pt x="0" y="24"/>
                    </a:cubicBezTo>
                    <a:cubicBezTo>
                      <a:pt x="0" y="7"/>
                      <a:pt x="7" y="0"/>
                      <a:pt x="24" y="0"/>
                    </a:cubicBezTo>
                    <a:cubicBezTo>
                      <a:pt x="44" y="0"/>
                      <a:pt x="64" y="0"/>
                      <a:pt x="84" y="0"/>
                    </a:cubicBezTo>
                    <a:cubicBezTo>
                      <a:pt x="100" y="0"/>
                      <a:pt x="108" y="8"/>
                      <a:pt x="108" y="23"/>
                    </a:cubicBezTo>
                    <a:cubicBezTo>
                      <a:pt x="108" y="100"/>
                      <a:pt x="108" y="176"/>
                      <a:pt x="108" y="252"/>
                    </a:cubicBezTo>
                    <a:cubicBezTo>
                      <a:pt x="108" y="269"/>
                      <a:pt x="101" y="276"/>
                      <a:pt x="84" y="276"/>
                    </a:cubicBezTo>
                    <a:cubicBezTo>
                      <a:pt x="64" y="276"/>
                      <a:pt x="43" y="276"/>
                      <a:pt x="23" y="276"/>
                    </a:cubicBezTo>
                    <a:cubicBezTo>
                      <a:pt x="7" y="276"/>
                      <a:pt x="0" y="269"/>
                      <a:pt x="0" y="253"/>
                    </a:cubicBezTo>
                    <a:cubicBezTo>
                      <a:pt x="0" y="215"/>
                      <a:pt x="0" y="176"/>
                      <a:pt x="0" y="1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</p:grpSp>
      </p:grpSp>
      <p:grpSp>
        <p:nvGrpSpPr>
          <p:cNvPr id="10250" name="组合 23"/>
          <p:cNvGrpSpPr/>
          <p:nvPr/>
        </p:nvGrpSpPr>
        <p:grpSpPr bwMode="auto">
          <a:xfrm>
            <a:off x="8850313" y="1820863"/>
            <a:ext cx="2262187" cy="1970087"/>
            <a:chOff x="13938" y="2866"/>
            <a:chExt cx="3562" cy="3105"/>
          </a:xfrm>
        </p:grpSpPr>
        <p:sp>
          <p:nvSpPr>
            <p:cNvPr id="901" name="椭圆 900"/>
            <p:cNvSpPr/>
            <p:nvPr/>
          </p:nvSpPr>
          <p:spPr>
            <a:xfrm>
              <a:off x="14738" y="2866"/>
              <a:ext cx="1962" cy="1959"/>
            </a:xfrm>
            <a:prstGeom prst="ellipse">
              <a:avLst/>
            </a:prstGeom>
            <a:gradFill flip="none" rotWithShape="1">
              <a:gsLst>
                <a:gs pos="0">
                  <a:srgbClr val="91CEF5"/>
                </a:gs>
                <a:gs pos="88000">
                  <a:srgbClr val="269CEB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96900" dist="266700" dir="5400000" sx="82000" sy="82000" algn="t" rotWithShape="0">
                <a:srgbClr val="269BEA">
                  <a:alpha val="7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Roboto" panose="02000000000000000000"/>
                <a:ea typeface="方正兰亭黑简体 Medium" panose="02000600000000000000" charset="-122"/>
              </a:endParaRPr>
            </a:p>
          </p:txBody>
        </p:sp>
        <p:sp>
          <p:nvSpPr>
            <p:cNvPr id="919" name="文本框 918"/>
            <p:cNvSpPr txBox="1"/>
            <p:nvPr/>
          </p:nvSpPr>
          <p:spPr>
            <a:xfrm>
              <a:off x="13938" y="4955"/>
              <a:ext cx="3562" cy="10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prstClr val="black"/>
                  </a:solidFill>
                  <a:latin typeface="方正兰亭黑简体 Heavy" panose="02000A00000000000000" charset="-122"/>
                  <a:ea typeface="方正兰亭黑简体 Heavy" panose="02000A00000000000000" charset="-122"/>
                </a:rPr>
                <a:t>300+</a:t>
              </a:r>
              <a:r>
                <a:rPr lang="zh-CN" altLang="en-US" dirty="0">
                  <a:solidFill>
                    <a:prstClr val="black"/>
                  </a:solidFill>
                  <a:latin typeface="方正兰亭黑简体 Light" panose="02000400000000000000" pitchFamily="50" charset="-122"/>
                  <a:ea typeface="方正兰亭黑简体 Light" panose="02000400000000000000" pitchFamily="50" charset="-122"/>
                </a:rPr>
                <a:t>门店</a:t>
              </a:r>
              <a:endParaRPr lang="zh-CN" altLang="en-US" dirty="0">
                <a:solidFill>
                  <a:prstClr val="black"/>
                </a:solidFill>
                <a:latin typeface="Roboto" panose="02000000000000000000"/>
                <a:ea typeface="方正兰亭黑简体 Medium" panose="02000600000000000000" charset="-122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prstClr val="black"/>
                  </a:solidFill>
                  <a:latin typeface="方正兰亭黑简体 Heavy" panose="02000A00000000000000" charset="-122"/>
                  <a:ea typeface="方正兰亭黑简体 Heavy" panose="02000A00000000000000" charset="-122"/>
                </a:rPr>
                <a:t>2W+</a:t>
              </a:r>
              <a:r>
                <a:rPr lang="zh-CN" altLang="en-US" dirty="0">
                  <a:solidFill>
                    <a:prstClr val="black"/>
                  </a:solidFill>
                  <a:latin typeface="方正兰亭黑简体 Light" panose="02000400000000000000" pitchFamily="50" charset="-122"/>
                  <a:ea typeface="方正兰亭黑简体 Light" panose="02000400000000000000" pitchFamily="50" charset="-122"/>
                </a:rPr>
                <a:t>从业人员</a:t>
              </a:r>
              <a:endParaRPr lang="zh-CN" altLang="en-US" dirty="0">
                <a:solidFill>
                  <a:prstClr val="black"/>
                </a:solidFill>
                <a:latin typeface="Roboto" panose="02000000000000000000"/>
                <a:ea typeface="方正兰亭黑简体 Medium" panose="02000600000000000000" charset="-122"/>
              </a:endParaRPr>
            </a:p>
          </p:txBody>
        </p:sp>
        <p:grpSp>
          <p:nvGrpSpPr>
            <p:cNvPr id="960" name="组合 959"/>
            <p:cNvGrpSpPr/>
            <p:nvPr/>
          </p:nvGrpSpPr>
          <p:grpSpPr>
            <a:xfrm>
              <a:off x="15134" y="3260"/>
              <a:ext cx="1170" cy="1173"/>
              <a:chOff x="3206341" y="1899368"/>
              <a:chExt cx="289201" cy="289919"/>
            </a:xfrm>
            <a:solidFill>
              <a:schemeClr val="bg1"/>
            </a:solidFill>
          </p:grpSpPr>
          <p:sp>
            <p:nvSpPr>
              <p:cNvPr id="956" name="Freeform 28"/>
              <p:cNvSpPr>
                <a:spLocks noEditPoints="1"/>
              </p:cNvSpPr>
              <p:nvPr/>
            </p:nvSpPr>
            <p:spPr bwMode="auto">
              <a:xfrm>
                <a:off x="3206341" y="2003732"/>
                <a:ext cx="185735" cy="185555"/>
              </a:xfrm>
              <a:custGeom>
                <a:avLst/>
                <a:gdLst>
                  <a:gd name="T0" fmla="*/ 216 w 434"/>
                  <a:gd name="T1" fmla="*/ 0 h 434"/>
                  <a:gd name="T2" fmla="*/ 433 w 434"/>
                  <a:gd name="T3" fmla="*/ 216 h 434"/>
                  <a:gd name="T4" fmla="*/ 217 w 434"/>
                  <a:gd name="T5" fmla="*/ 433 h 434"/>
                  <a:gd name="T6" fmla="*/ 0 w 434"/>
                  <a:gd name="T7" fmla="*/ 216 h 434"/>
                  <a:gd name="T8" fmla="*/ 216 w 434"/>
                  <a:gd name="T9" fmla="*/ 0 h 434"/>
                  <a:gd name="T10" fmla="*/ 217 w 434"/>
                  <a:gd name="T11" fmla="*/ 236 h 434"/>
                  <a:gd name="T12" fmla="*/ 112 w 434"/>
                  <a:gd name="T13" fmla="*/ 236 h 434"/>
                  <a:gd name="T14" fmla="*/ 90 w 434"/>
                  <a:gd name="T15" fmla="*/ 269 h 434"/>
                  <a:gd name="T16" fmla="*/ 217 w 434"/>
                  <a:gd name="T17" fmla="*/ 355 h 434"/>
                  <a:gd name="T18" fmla="*/ 344 w 434"/>
                  <a:gd name="T19" fmla="*/ 269 h 434"/>
                  <a:gd name="T20" fmla="*/ 322 w 434"/>
                  <a:gd name="T21" fmla="*/ 236 h 434"/>
                  <a:gd name="T22" fmla="*/ 217 w 434"/>
                  <a:gd name="T23" fmla="*/ 236 h 434"/>
                  <a:gd name="T24" fmla="*/ 139 w 434"/>
                  <a:gd name="T25" fmla="*/ 118 h 434"/>
                  <a:gd name="T26" fmla="*/ 79 w 434"/>
                  <a:gd name="T27" fmla="*/ 175 h 434"/>
                  <a:gd name="T28" fmla="*/ 90 w 434"/>
                  <a:gd name="T29" fmla="*/ 194 h 434"/>
                  <a:gd name="T30" fmla="*/ 118 w 434"/>
                  <a:gd name="T31" fmla="*/ 178 h 434"/>
                  <a:gd name="T32" fmla="*/ 133 w 434"/>
                  <a:gd name="T33" fmla="*/ 159 h 434"/>
                  <a:gd name="T34" fmla="*/ 158 w 434"/>
                  <a:gd name="T35" fmla="*/ 179 h 434"/>
                  <a:gd name="T36" fmla="*/ 179 w 434"/>
                  <a:gd name="T37" fmla="*/ 196 h 434"/>
                  <a:gd name="T38" fmla="*/ 196 w 434"/>
                  <a:gd name="T39" fmla="*/ 173 h 434"/>
                  <a:gd name="T40" fmla="*/ 139 w 434"/>
                  <a:gd name="T41" fmla="*/ 118 h 434"/>
                  <a:gd name="T42" fmla="*/ 296 w 434"/>
                  <a:gd name="T43" fmla="*/ 118 h 434"/>
                  <a:gd name="T44" fmla="*/ 237 w 434"/>
                  <a:gd name="T45" fmla="*/ 174 h 434"/>
                  <a:gd name="T46" fmla="*/ 246 w 434"/>
                  <a:gd name="T47" fmla="*/ 193 h 434"/>
                  <a:gd name="T48" fmla="*/ 265 w 434"/>
                  <a:gd name="T49" fmla="*/ 194 h 434"/>
                  <a:gd name="T50" fmla="*/ 276 w 434"/>
                  <a:gd name="T51" fmla="*/ 175 h 434"/>
                  <a:gd name="T52" fmla="*/ 293 w 434"/>
                  <a:gd name="T53" fmla="*/ 158 h 434"/>
                  <a:gd name="T54" fmla="*/ 315 w 434"/>
                  <a:gd name="T55" fmla="*/ 178 h 434"/>
                  <a:gd name="T56" fmla="*/ 337 w 434"/>
                  <a:gd name="T57" fmla="*/ 197 h 434"/>
                  <a:gd name="T58" fmla="*/ 354 w 434"/>
                  <a:gd name="T59" fmla="*/ 173 h 434"/>
                  <a:gd name="T60" fmla="*/ 296 w 434"/>
                  <a:gd name="T61" fmla="*/ 118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34" h="434">
                    <a:moveTo>
                      <a:pt x="216" y="0"/>
                    </a:moveTo>
                    <a:cubicBezTo>
                      <a:pt x="335" y="0"/>
                      <a:pt x="432" y="96"/>
                      <a:pt x="433" y="216"/>
                    </a:cubicBezTo>
                    <a:cubicBezTo>
                      <a:pt x="434" y="335"/>
                      <a:pt x="336" y="432"/>
                      <a:pt x="217" y="433"/>
                    </a:cubicBezTo>
                    <a:cubicBezTo>
                      <a:pt x="98" y="434"/>
                      <a:pt x="0" y="336"/>
                      <a:pt x="0" y="216"/>
                    </a:cubicBezTo>
                    <a:cubicBezTo>
                      <a:pt x="0" y="97"/>
                      <a:pt x="97" y="0"/>
                      <a:pt x="216" y="0"/>
                    </a:cubicBezTo>
                    <a:close/>
                    <a:moveTo>
                      <a:pt x="217" y="236"/>
                    </a:moveTo>
                    <a:cubicBezTo>
                      <a:pt x="182" y="236"/>
                      <a:pt x="147" y="236"/>
                      <a:pt x="112" y="236"/>
                    </a:cubicBezTo>
                    <a:cubicBezTo>
                      <a:pt x="89" y="236"/>
                      <a:pt x="81" y="248"/>
                      <a:pt x="90" y="269"/>
                    </a:cubicBezTo>
                    <a:cubicBezTo>
                      <a:pt x="111" y="320"/>
                      <a:pt x="163" y="355"/>
                      <a:pt x="217" y="355"/>
                    </a:cubicBezTo>
                    <a:cubicBezTo>
                      <a:pt x="271" y="354"/>
                      <a:pt x="323" y="319"/>
                      <a:pt x="344" y="269"/>
                    </a:cubicBezTo>
                    <a:cubicBezTo>
                      <a:pt x="352" y="248"/>
                      <a:pt x="344" y="236"/>
                      <a:pt x="322" y="236"/>
                    </a:cubicBezTo>
                    <a:cubicBezTo>
                      <a:pt x="287" y="236"/>
                      <a:pt x="252" y="236"/>
                      <a:pt x="217" y="236"/>
                    </a:cubicBezTo>
                    <a:close/>
                    <a:moveTo>
                      <a:pt x="139" y="118"/>
                    </a:moveTo>
                    <a:cubicBezTo>
                      <a:pt x="107" y="118"/>
                      <a:pt x="80" y="143"/>
                      <a:pt x="79" y="175"/>
                    </a:cubicBezTo>
                    <a:cubicBezTo>
                      <a:pt x="79" y="183"/>
                      <a:pt x="82" y="190"/>
                      <a:pt x="90" y="194"/>
                    </a:cubicBezTo>
                    <a:cubicBezTo>
                      <a:pt x="103" y="201"/>
                      <a:pt x="115" y="193"/>
                      <a:pt x="118" y="178"/>
                    </a:cubicBezTo>
                    <a:cubicBezTo>
                      <a:pt x="119" y="169"/>
                      <a:pt x="123" y="161"/>
                      <a:pt x="133" y="159"/>
                    </a:cubicBezTo>
                    <a:cubicBezTo>
                      <a:pt x="146" y="156"/>
                      <a:pt x="154" y="162"/>
                      <a:pt x="158" y="179"/>
                    </a:cubicBezTo>
                    <a:cubicBezTo>
                      <a:pt x="160" y="191"/>
                      <a:pt x="170" y="198"/>
                      <a:pt x="179" y="196"/>
                    </a:cubicBezTo>
                    <a:cubicBezTo>
                      <a:pt x="191" y="195"/>
                      <a:pt x="197" y="186"/>
                      <a:pt x="196" y="173"/>
                    </a:cubicBezTo>
                    <a:cubicBezTo>
                      <a:pt x="194" y="142"/>
                      <a:pt x="170" y="119"/>
                      <a:pt x="139" y="118"/>
                    </a:cubicBezTo>
                    <a:close/>
                    <a:moveTo>
                      <a:pt x="296" y="118"/>
                    </a:moveTo>
                    <a:cubicBezTo>
                      <a:pt x="264" y="118"/>
                      <a:pt x="237" y="143"/>
                      <a:pt x="237" y="174"/>
                    </a:cubicBezTo>
                    <a:cubicBezTo>
                      <a:pt x="237" y="181"/>
                      <a:pt x="241" y="188"/>
                      <a:pt x="246" y="193"/>
                    </a:cubicBezTo>
                    <a:cubicBezTo>
                      <a:pt x="251" y="198"/>
                      <a:pt x="260" y="199"/>
                      <a:pt x="265" y="194"/>
                    </a:cubicBezTo>
                    <a:cubicBezTo>
                      <a:pt x="270" y="189"/>
                      <a:pt x="274" y="182"/>
                      <a:pt x="276" y="175"/>
                    </a:cubicBezTo>
                    <a:cubicBezTo>
                      <a:pt x="278" y="166"/>
                      <a:pt x="283" y="159"/>
                      <a:pt x="293" y="158"/>
                    </a:cubicBezTo>
                    <a:cubicBezTo>
                      <a:pt x="305" y="156"/>
                      <a:pt x="312" y="163"/>
                      <a:pt x="315" y="178"/>
                    </a:cubicBezTo>
                    <a:cubicBezTo>
                      <a:pt x="318" y="191"/>
                      <a:pt x="327" y="198"/>
                      <a:pt x="337" y="197"/>
                    </a:cubicBezTo>
                    <a:cubicBezTo>
                      <a:pt x="348" y="195"/>
                      <a:pt x="355" y="186"/>
                      <a:pt x="354" y="173"/>
                    </a:cubicBezTo>
                    <a:cubicBezTo>
                      <a:pt x="352" y="142"/>
                      <a:pt x="326" y="118"/>
                      <a:pt x="296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957" name="Freeform 29"/>
              <p:cNvSpPr>
                <a:spLocks noEditPoints="1"/>
              </p:cNvSpPr>
              <p:nvPr/>
            </p:nvSpPr>
            <p:spPr bwMode="auto">
              <a:xfrm>
                <a:off x="3309448" y="1899368"/>
                <a:ext cx="186094" cy="186813"/>
              </a:xfrm>
              <a:custGeom>
                <a:avLst/>
                <a:gdLst>
                  <a:gd name="T0" fmla="*/ 234 w 435"/>
                  <a:gd name="T1" fmla="*/ 437 h 437"/>
                  <a:gd name="T2" fmla="*/ 173 w 435"/>
                  <a:gd name="T3" fmla="*/ 292 h 437"/>
                  <a:gd name="T4" fmla="*/ 251 w 435"/>
                  <a:gd name="T5" fmla="*/ 290 h 437"/>
                  <a:gd name="T6" fmla="*/ 283 w 435"/>
                  <a:gd name="T7" fmla="*/ 309 h 437"/>
                  <a:gd name="T8" fmla="*/ 291 w 435"/>
                  <a:gd name="T9" fmla="*/ 316 h 437"/>
                  <a:gd name="T10" fmla="*/ 315 w 435"/>
                  <a:gd name="T11" fmla="*/ 314 h 437"/>
                  <a:gd name="T12" fmla="*/ 318 w 435"/>
                  <a:gd name="T13" fmla="*/ 291 h 437"/>
                  <a:gd name="T14" fmla="*/ 296 w 435"/>
                  <a:gd name="T15" fmla="*/ 269 h 437"/>
                  <a:gd name="T16" fmla="*/ 152 w 435"/>
                  <a:gd name="T17" fmla="*/ 257 h 437"/>
                  <a:gd name="T18" fmla="*/ 133 w 435"/>
                  <a:gd name="T19" fmla="*/ 256 h 437"/>
                  <a:gd name="T20" fmla="*/ 11 w 435"/>
                  <a:gd name="T21" fmla="*/ 204 h 437"/>
                  <a:gd name="T22" fmla="*/ 0 w 435"/>
                  <a:gd name="T23" fmla="*/ 203 h 437"/>
                  <a:gd name="T24" fmla="*/ 206 w 435"/>
                  <a:gd name="T25" fmla="*/ 5 h 437"/>
                  <a:gd name="T26" fmla="*/ 431 w 435"/>
                  <a:gd name="T27" fmla="*/ 212 h 437"/>
                  <a:gd name="T28" fmla="*/ 234 w 435"/>
                  <a:gd name="T29" fmla="*/ 437 h 437"/>
                  <a:gd name="T30" fmla="*/ 136 w 435"/>
                  <a:gd name="T31" fmla="*/ 221 h 437"/>
                  <a:gd name="T32" fmla="*/ 195 w 435"/>
                  <a:gd name="T33" fmla="*/ 166 h 437"/>
                  <a:gd name="T34" fmla="*/ 183 w 435"/>
                  <a:gd name="T35" fmla="*/ 145 h 437"/>
                  <a:gd name="T36" fmla="*/ 162 w 435"/>
                  <a:gd name="T37" fmla="*/ 148 h 437"/>
                  <a:gd name="T38" fmla="*/ 155 w 435"/>
                  <a:gd name="T39" fmla="*/ 166 h 437"/>
                  <a:gd name="T40" fmla="*/ 135 w 435"/>
                  <a:gd name="T41" fmla="*/ 182 h 437"/>
                  <a:gd name="T42" fmla="*/ 117 w 435"/>
                  <a:gd name="T43" fmla="*/ 167 h 437"/>
                  <a:gd name="T44" fmla="*/ 116 w 435"/>
                  <a:gd name="T45" fmla="*/ 161 h 437"/>
                  <a:gd name="T46" fmla="*/ 94 w 435"/>
                  <a:gd name="T47" fmla="*/ 143 h 437"/>
                  <a:gd name="T48" fmla="*/ 77 w 435"/>
                  <a:gd name="T49" fmla="*/ 166 h 437"/>
                  <a:gd name="T50" fmla="*/ 136 w 435"/>
                  <a:gd name="T51" fmla="*/ 221 h 437"/>
                  <a:gd name="T52" fmla="*/ 293 w 435"/>
                  <a:gd name="T53" fmla="*/ 221 h 437"/>
                  <a:gd name="T54" fmla="*/ 352 w 435"/>
                  <a:gd name="T55" fmla="*/ 165 h 437"/>
                  <a:gd name="T56" fmla="*/ 341 w 435"/>
                  <a:gd name="T57" fmla="*/ 145 h 437"/>
                  <a:gd name="T58" fmla="*/ 320 w 435"/>
                  <a:gd name="T59" fmla="*/ 148 h 437"/>
                  <a:gd name="T60" fmla="*/ 313 w 435"/>
                  <a:gd name="T61" fmla="*/ 164 h 437"/>
                  <a:gd name="T62" fmla="*/ 292 w 435"/>
                  <a:gd name="T63" fmla="*/ 182 h 437"/>
                  <a:gd name="T64" fmla="*/ 273 w 435"/>
                  <a:gd name="T65" fmla="*/ 161 h 437"/>
                  <a:gd name="T66" fmla="*/ 252 w 435"/>
                  <a:gd name="T67" fmla="*/ 143 h 437"/>
                  <a:gd name="T68" fmla="*/ 235 w 435"/>
                  <a:gd name="T69" fmla="*/ 166 h 437"/>
                  <a:gd name="T70" fmla="*/ 293 w 435"/>
                  <a:gd name="T71" fmla="*/ 221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35" h="437">
                    <a:moveTo>
                      <a:pt x="234" y="437"/>
                    </a:moveTo>
                    <a:cubicBezTo>
                      <a:pt x="221" y="365"/>
                      <a:pt x="218" y="357"/>
                      <a:pt x="173" y="292"/>
                    </a:cubicBezTo>
                    <a:cubicBezTo>
                      <a:pt x="199" y="280"/>
                      <a:pt x="225" y="279"/>
                      <a:pt x="251" y="290"/>
                    </a:cubicBezTo>
                    <a:cubicBezTo>
                      <a:pt x="263" y="294"/>
                      <a:pt x="273" y="303"/>
                      <a:pt x="283" y="309"/>
                    </a:cubicBezTo>
                    <a:cubicBezTo>
                      <a:pt x="286" y="311"/>
                      <a:pt x="288" y="314"/>
                      <a:pt x="291" y="316"/>
                    </a:cubicBezTo>
                    <a:cubicBezTo>
                      <a:pt x="299" y="321"/>
                      <a:pt x="308" y="321"/>
                      <a:pt x="315" y="314"/>
                    </a:cubicBezTo>
                    <a:cubicBezTo>
                      <a:pt x="322" y="308"/>
                      <a:pt x="324" y="298"/>
                      <a:pt x="318" y="291"/>
                    </a:cubicBezTo>
                    <a:cubicBezTo>
                      <a:pt x="312" y="282"/>
                      <a:pt x="304" y="274"/>
                      <a:pt x="296" y="269"/>
                    </a:cubicBezTo>
                    <a:cubicBezTo>
                      <a:pt x="250" y="237"/>
                      <a:pt x="202" y="232"/>
                      <a:pt x="152" y="257"/>
                    </a:cubicBezTo>
                    <a:cubicBezTo>
                      <a:pt x="145" y="261"/>
                      <a:pt x="140" y="261"/>
                      <a:pt x="133" y="256"/>
                    </a:cubicBezTo>
                    <a:cubicBezTo>
                      <a:pt x="97" y="227"/>
                      <a:pt x="56" y="210"/>
                      <a:pt x="11" y="204"/>
                    </a:cubicBezTo>
                    <a:cubicBezTo>
                      <a:pt x="7" y="204"/>
                      <a:pt x="3" y="203"/>
                      <a:pt x="0" y="203"/>
                    </a:cubicBezTo>
                    <a:cubicBezTo>
                      <a:pt x="3" y="112"/>
                      <a:pt x="84" y="10"/>
                      <a:pt x="206" y="5"/>
                    </a:cubicBezTo>
                    <a:cubicBezTo>
                      <a:pt x="325" y="0"/>
                      <a:pt x="426" y="94"/>
                      <a:pt x="431" y="212"/>
                    </a:cubicBezTo>
                    <a:cubicBezTo>
                      <a:pt x="435" y="336"/>
                      <a:pt x="339" y="430"/>
                      <a:pt x="234" y="437"/>
                    </a:cubicBezTo>
                    <a:close/>
                    <a:moveTo>
                      <a:pt x="136" y="221"/>
                    </a:moveTo>
                    <a:cubicBezTo>
                      <a:pt x="167" y="221"/>
                      <a:pt x="193" y="197"/>
                      <a:pt x="195" y="166"/>
                    </a:cubicBezTo>
                    <a:cubicBezTo>
                      <a:pt x="195" y="157"/>
                      <a:pt x="192" y="150"/>
                      <a:pt x="183" y="145"/>
                    </a:cubicBezTo>
                    <a:cubicBezTo>
                      <a:pt x="176" y="141"/>
                      <a:pt x="168" y="142"/>
                      <a:pt x="162" y="148"/>
                    </a:cubicBezTo>
                    <a:cubicBezTo>
                      <a:pt x="158" y="153"/>
                      <a:pt x="157" y="160"/>
                      <a:pt x="155" y="166"/>
                    </a:cubicBezTo>
                    <a:cubicBezTo>
                      <a:pt x="152" y="176"/>
                      <a:pt x="145" y="182"/>
                      <a:pt x="135" y="182"/>
                    </a:cubicBezTo>
                    <a:cubicBezTo>
                      <a:pt x="126" y="182"/>
                      <a:pt x="119" y="176"/>
                      <a:pt x="117" y="167"/>
                    </a:cubicBezTo>
                    <a:cubicBezTo>
                      <a:pt x="116" y="165"/>
                      <a:pt x="116" y="163"/>
                      <a:pt x="116" y="161"/>
                    </a:cubicBezTo>
                    <a:cubicBezTo>
                      <a:pt x="113" y="149"/>
                      <a:pt x="104" y="142"/>
                      <a:pt x="94" y="143"/>
                    </a:cubicBezTo>
                    <a:cubicBezTo>
                      <a:pt x="83" y="145"/>
                      <a:pt x="76" y="154"/>
                      <a:pt x="77" y="166"/>
                    </a:cubicBezTo>
                    <a:cubicBezTo>
                      <a:pt x="79" y="197"/>
                      <a:pt x="105" y="221"/>
                      <a:pt x="136" y="221"/>
                    </a:cubicBezTo>
                    <a:close/>
                    <a:moveTo>
                      <a:pt x="293" y="221"/>
                    </a:moveTo>
                    <a:cubicBezTo>
                      <a:pt x="325" y="221"/>
                      <a:pt x="351" y="197"/>
                      <a:pt x="352" y="165"/>
                    </a:cubicBezTo>
                    <a:cubicBezTo>
                      <a:pt x="353" y="157"/>
                      <a:pt x="349" y="150"/>
                      <a:pt x="341" y="145"/>
                    </a:cubicBezTo>
                    <a:cubicBezTo>
                      <a:pt x="333" y="141"/>
                      <a:pt x="326" y="142"/>
                      <a:pt x="320" y="148"/>
                    </a:cubicBezTo>
                    <a:cubicBezTo>
                      <a:pt x="316" y="152"/>
                      <a:pt x="314" y="159"/>
                      <a:pt x="313" y="164"/>
                    </a:cubicBezTo>
                    <a:cubicBezTo>
                      <a:pt x="310" y="176"/>
                      <a:pt x="303" y="182"/>
                      <a:pt x="292" y="182"/>
                    </a:cubicBezTo>
                    <a:cubicBezTo>
                      <a:pt x="282" y="181"/>
                      <a:pt x="276" y="175"/>
                      <a:pt x="273" y="161"/>
                    </a:cubicBezTo>
                    <a:cubicBezTo>
                      <a:pt x="271" y="149"/>
                      <a:pt x="262" y="142"/>
                      <a:pt x="252" y="143"/>
                    </a:cubicBezTo>
                    <a:cubicBezTo>
                      <a:pt x="240" y="145"/>
                      <a:pt x="234" y="153"/>
                      <a:pt x="235" y="166"/>
                    </a:cubicBezTo>
                    <a:cubicBezTo>
                      <a:pt x="237" y="198"/>
                      <a:pt x="262" y="221"/>
                      <a:pt x="293" y="2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958" name="Freeform 30"/>
              <p:cNvSpPr/>
              <p:nvPr/>
            </p:nvSpPr>
            <p:spPr bwMode="auto">
              <a:xfrm>
                <a:off x="3266337" y="2121208"/>
                <a:ext cx="66283" cy="17963"/>
              </a:xfrm>
              <a:custGeom>
                <a:avLst/>
                <a:gdLst>
                  <a:gd name="T0" fmla="*/ 0 w 155"/>
                  <a:gd name="T1" fmla="*/ 0 h 42"/>
                  <a:gd name="T2" fmla="*/ 155 w 155"/>
                  <a:gd name="T3" fmla="*/ 0 h 42"/>
                  <a:gd name="T4" fmla="*/ 91 w 155"/>
                  <a:gd name="T5" fmla="*/ 38 h 42"/>
                  <a:gd name="T6" fmla="*/ 0 w 155"/>
                  <a:gd name="T7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42">
                    <a:moveTo>
                      <a:pt x="0" y="0"/>
                    </a:moveTo>
                    <a:cubicBezTo>
                      <a:pt x="53" y="0"/>
                      <a:pt x="103" y="0"/>
                      <a:pt x="155" y="0"/>
                    </a:cubicBezTo>
                    <a:cubicBezTo>
                      <a:pt x="138" y="22"/>
                      <a:pt x="117" y="34"/>
                      <a:pt x="91" y="38"/>
                    </a:cubicBezTo>
                    <a:cubicBezTo>
                      <a:pt x="55" y="42"/>
                      <a:pt x="25" y="3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</p:grpSp>
      </p:grpSp>
      <p:grpSp>
        <p:nvGrpSpPr>
          <p:cNvPr id="10254" name="组合 31"/>
          <p:cNvGrpSpPr/>
          <p:nvPr/>
        </p:nvGrpSpPr>
        <p:grpSpPr bwMode="auto">
          <a:xfrm>
            <a:off x="8091488" y="4240213"/>
            <a:ext cx="2262187" cy="1595437"/>
            <a:chOff x="12742" y="6677"/>
            <a:chExt cx="3562" cy="2514"/>
          </a:xfrm>
        </p:grpSpPr>
        <p:sp>
          <p:nvSpPr>
            <p:cNvPr id="903" name="椭圆 902"/>
            <p:cNvSpPr/>
            <p:nvPr/>
          </p:nvSpPr>
          <p:spPr>
            <a:xfrm>
              <a:off x="13834" y="6677"/>
              <a:ext cx="1377" cy="1376"/>
            </a:xfrm>
            <a:prstGeom prst="ellipse">
              <a:avLst/>
            </a:prstGeom>
            <a:gradFill>
              <a:gsLst>
                <a:gs pos="68000">
                  <a:schemeClr val="accent1"/>
                </a:gs>
                <a:gs pos="0">
                  <a:srgbClr val="8BBAD4"/>
                </a:gs>
              </a:gsLst>
              <a:lin ang="2700000" scaled="1"/>
            </a:gradFill>
            <a:ln>
              <a:noFill/>
            </a:ln>
            <a:effectLst>
              <a:outerShdw blurRad="596900" dist="266700" dir="5400000" sx="82000" sy="82000" algn="t" rotWithShape="0">
                <a:schemeClr val="accent1">
                  <a:alpha val="7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Roboto" panose="02000000000000000000"/>
                <a:ea typeface="方正兰亭黑简体 Medium" panose="02000600000000000000" charset="-122"/>
              </a:endParaRPr>
            </a:p>
          </p:txBody>
        </p:sp>
        <p:sp>
          <p:nvSpPr>
            <p:cNvPr id="914" name="文本框 913"/>
            <p:cNvSpPr txBox="1"/>
            <p:nvPr/>
          </p:nvSpPr>
          <p:spPr>
            <a:xfrm>
              <a:off x="12742" y="8175"/>
              <a:ext cx="3562" cy="101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prstClr val="black"/>
                  </a:solidFill>
                  <a:latin typeface="方正兰亭黑简体 Heavy" panose="02000A00000000000000" charset="-122"/>
                  <a:ea typeface="方正兰亭黑简体 Heavy" panose="02000A00000000000000" charset="-122"/>
                  <a:sym typeface="+mn-ea"/>
                </a:rPr>
                <a:t>人才培养</a:t>
              </a:r>
              <a:endParaRPr lang="zh-CN" altLang="en-US" dirty="0">
                <a:solidFill>
                  <a:prstClr val="black"/>
                </a:solidFill>
                <a:latin typeface="方正兰亭黑简体 Heavy" panose="02000A00000000000000" charset="-122"/>
                <a:ea typeface="方正兰亭黑简体 Heavy" panose="02000A00000000000000" charset="-122"/>
                <a:sym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prstClr val="black"/>
                  </a:solidFill>
                  <a:latin typeface="方正兰亭黑简体 Heavy" panose="02000A00000000000000" charset="-122"/>
                  <a:ea typeface="方正兰亭黑简体 Heavy" panose="02000A00000000000000" charset="-122"/>
                  <a:sym typeface="+mn-ea"/>
                </a:rPr>
                <a:t>成就天下姻缘</a:t>
              </a:r>
              <a:endParaRPr lang="zh-CN" altLang="en-US" dirty="0">
                <a:solidFill>
                  <a:prstClr val="black"/>
                </a:solidFill>
                <a:latin typeface="方正兰亭黑简体 Heavy" panose="02000A00000000000000" charset="-122"/>
                <a:ea typeface="方正兰亭黑简体 Heavy" panose="02000A00000000000000" charset="-122"/>
                <a:sym typeface="+mn-ea"/>
              </a:endParaRPr>
            </a:p>
          </p:txBody>
        </p:sp>
        <p:grpSp>
          <p:nvGrpSpPr>
            <p:cNvPr id="979" name="组合 978"/>
            <p:cNvGrpSpPr/>
            <p:nvPr/>
          </p:nvGrpSpPr>
          <p:grpSpPr>
            <a:xfrm>
              <a:off x="14150" y="6995"/>
              <a:ext cx="747" cy="739"/>
              <a:chOff x="11955463" y="5614988"/>
              <a:chExt cx="2584450" cy="255905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972" name="Freeform 39"/>
              <p:cNvSpPr/>
              <p:nvPr/>
            </p:nvSpPr>
            <p:spPr bwMode="auto">
              <a:xfrm>
                <a:off x="12366625" y="6140450"/>
                <a:ext cx="1428750" cy="1420813"/>
              </a:xfrm>
              <a:custGeom>
                <a:avLst/>
                <a:gdLst>
                  <a:gd name="T0" fmla="*/ 123 w 378"/>
                  <a:gd name="T1" fmla="*/ 0 h 376"/>
                  <a:gd name="T2" fmla="*/ 378 w 378"/>
                  <a:gd name="T3" fmla="*/ 256 h 376"/>
                  <a:gd name="T4" fmla="*/ 266 w 378"/>
                  <a:gd name="T5" fmla="*/ 306 h 376"/>
                  <a:gd name="T6" fmla="*/ 166 w 378"/>
                  <a:gd name="T7" fmla="*/ 376 h 376"/>
                  <a:gd name="T8" fmla="*/ 0 w 378"/>
                  <a:gd name="T9" fmla="*/ 210 h 376"/>
                  <a:gd name="T10" fmla="*/ 123 w 378"/>
                  <a:gd name="T11" fmla="*/ 0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8" h="376">
                    <a:moveTo>
                      <a:pt x="123" y="0"/>
                    </a:moveTo>
                    <a:cubicBezTo>
                      <a:pt x="208" y="86"/>
                      <a:pt x="293" y="170"/>
                      <a:pt x="378" y="256"/>
                    </a:cubicBezTo>
                    <a:cubicBezTo>
                      <a:pt x="339" y="269"/>
                      <a:pt x="301" y="283"/>
                      <a:pt x="266" y="306"/>
                    </a:cubicBezTo>
                    <a:cubicBezTo>
                      <a:pt x="232" y="328"/>
                      <a:pt x="199" y="353"/>
                      <a:pt x="166" y="376"/>
                    </a:cubicBezTo>
                    <a:cubicBezTo>
                      <a:pt x="113" y="322"/>
                      <a:pt x="57" y="267"/>
                      <a:pt x="0" y="210"/>
                    </a:cubicBezTo>
                    <a:cubicBezTo>
                      <a:pt x="56" y="151"/>
                      <a:pt x="97" y="80"/>
                      <a:pt x="12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973" name="Freeform 40"/>
              <p:cNvSpPr/>
              <p:nvPr/>
            </p:nvSpPr>
            <p:spPr bwMode="auto">
              <a:xfrm>
                <a:off x="12880975" y="5702300"/>
                <a:ext cx="1368425" cy="1355725"/>
              </a:xfrm>
              <a:custGeom>
                <a:avLst/>
                <a:gdLst>
                  <a:gd name="T0" fmla="*/ 36 w 362"/>
                  <a:gd name="T1" fmla="*/ 1 h 359"/>
                  <a:gd name="T2" fmla="*/ 49 w 362"/>
                  <a:gd name="T3" fmla="*/ 10 h 359"/>
                  <a:gd name="T4" fmla="*/ 145 w 362"/>
                  <a:gd name="T5" fmla="*/ 105 h 359"/>
                  <a:gd name="T6" fmla="*/ 346 w 362"/>
                  <a:gd name="T7" fmla="*/ 306 h 359"/>
                  <a:gd name="T8" fmla="*/ 352 w 362"/>
                  <a:gd name="T9" fmla="*/ 313 h 359"/>
                  <a:gd name="T10" fmla="*/ 344 w 362"/>
                  <a:gd name="T11" fmla="*/ 345 h 359"/>
                  <a:gd name="T12" fmla="*/ 291 w 362"/>
                  <a:gd name="T13" fmla="*/ 358 h 359"/>
                  <a:gd name="T14" fmla="*/ 282 w 362"/>
                  <a:gd name="T15" fmla="*/ 354 h 359"/>
                  <a:gd name="T16" fmla="*/ 4 w 362"/>
                  <a:gd name="T17" fmla="*/ 75 h 359"/>
                  <a:gd name="T18" fmla="*/ 1 w 362"/>
                  <a:gd name="T19" fmla="*/ 65 h 359"/>
                  <a:gd name="T20" fmla="*/ 12 w 362"/>
                  <a:gd name="T21" fmla="*/ 19 h 359"/>
                  <a:gd name="T22" fmla="*/ 36 w 362"/>
                  <a:gd name="T23" fmla="*/ 1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2" h="359">
                    <a:moveTo>
                      <a:pt x="36" y="1"/>
                    </a:moveTo>
                    <a:cubicBezTo>
                      <a:pt x="39" y="3"/>
                      <a:pt x="45" y="6"/>
                      <a:pt x="49" y="10"/>
                    </a:cubicBezTo>
                    <a:cubicBezTo>
                      <a:pt x="81" y="42"/>
                      <a:pt x="113" y="74"/>
                      <a:pt x="145" y="105"/>
                    </a:cubicBezTo>
                    <a:cubicBezTo>
                      <a:pt x="212" y="172"/>
                      <a:pt x="279" y="239"/>
                      <a:pt x="346" y="306"/>
                    </a:cubicBezTo>
                    <a:cubicBezTo>
                      <a:pt x="348" y="309"/>
                      <a:pt x="350" y="311"/>
                      <a:pt x="352" y="313"/>
                    </a:cubicBezTo>
                    <a:cubicBezTo>
                      <a:pt x="362" y="325"/>
                      <a:pt x="359" y="341"/>
                      <a:pt x="344" y="345"/>
                    </a:cubicBezTo>
                    <a:cubicBezTo>
                      <a:pt x="327" y="351"/>
                      <a:pt x="309" y="355"/>
                      <a:pt x="291" y="358"/>
                    </a:cubicBezTo>
                    <a:cubicBezTo>
                      <a:pt x="289" y="359"/>
                      <a:pt x="285" y="356"/>
                      <a:pt x="282" y="354"/>
                    </a:cubicBezTo>
                    <a:cubicBezTo>
                      <a:pt x="189" y="261"/>
                      <a:pt x="97" y="169"/>
                      <a:pt x="4" y="75"/>
                    </a:cubicBezTo>
                    <a:cubicBezTo>
                      <a:pt x="2" y="73"/>
                      <a:pt x="0" y="68"/>
                      <a:pt x="1" y="65"/>
                    </a:cubicBezTo>
                    <a:cubicBezTo>
                      <a:pt x="4" y="49"/>
                      <a:pt x="8" y="34"/>
                      <a:pt x="12" y="19"/>
                    </a:cubicBezTo>
                    <a:cubicBezTo>
                      <a:pt x="15" y="7"/>
                      <a:pt x="22" y="0"/>
                      <a:pt x="36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974" name="Freeform 41"/>
              <p:cNvSpPr/>
              <p:nvPr/>
            </p:nvSpPr>
            <p:spPr bwMode="auto">
              <a:xfrm>
                <a:off x="11955463" y="7054850"/>
                <a:ext cx="933450" cy="908050"/>
              </a:xfrm>
              <a:custGeom>
                <a:avLst/>
                <a:gdLst>
                  <a:gd name="T0" fmla="*/ 80 w 247"/>
                  <a:gd name="T1" fmla="*/ 0 h 240"/>
                  <a:gd name="T2" fmla="*/ 247 w 247"/>
                  <a:gd name="T3" fmla="*/ 167 h 240"/>
                  <a:gd name="T4" fmla="*/ 164 w 247"/>
                  <a:gd name="T5" fmla="*/ 232 h 240"/>
                  <a:gd name="T6" fmla="*/ 71 w 247"/>
                  <a:gd name="T7" fmla="*/ 211 h 240"/>
                  <a:gd name="T8" fmla="*/ 39 w 247"/>
                  <a:gd name="T9" fmla="*/ 179 h 240"/>
                  <a:gd name="T10" fmla="*/ 37 w 247"/>
                  <a:gd name="T11" fmla="*/ 42 h 240"/>
                  <a:gd name="T12" fmla="*/ 80 w 247"/>
                  <a:gd name="T13" fmla="*/ 0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7" h="240">
                    <a:moveTo>
                      <a:pt x="80" y="0"/>
                    </a:moveTo>
                    <a:cubicBezTo>
                      <a:pt x="135" y="55"/>
                      <a:pt x="190" y="110"/>
                      <a:pt x="247" y="167"/>
                    </a:cubicBezTo>
                    <a:cubicBezTo>
                      <a:pt x="220" y="189"/>
                      <a:pt x="201" y="222"/>
                      <a:pt x="164" y="232"/>
                    </a:cubicBezTo>
                    <a:cubicBezTo>
                      <a:pt x="130" y="240"/>
                      <a:pt x="98" y="235"/>
                      <a:pt x="71" y="211"/>
                    </a:cubicBezTo>
                    <a:cubicBezTo>
                      <a:pt x="60" y="201"/>
                      <a:pt x="50" y="190"/>
                      <a:pt x="39" y="179"/>
                    </a:cubicBezTo>
                    <a:cubicBezTo>
                      <a:pt x="1" y="140"/>
                      <a:pt x="0" y="82"/>
                      <a:pt x="37" y="42"/>
                    </a:cubicBezTo>
                    <a:cubicBezTo>
                      <a:pt x="51" y="27"/>
                      <a:pt x="66" y="13"/>
                      <a:pt x="8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975" name="Freeform 42"/>
              <p:cNvSpPr/>
              <p:nvPr/>
            </p:nvSpPr>
            <p:spPr bwMode="auto">
              <a:xfrm>
                <a:off x="13776325" y="5614988"/>
                <a:ext cx="620713" cy="619125"/>
              </a:xfrm>
              <a:custGeom>
                <a:avLst/>
                <a:gdLst>
                  <a:gd name="T0" fmla="*/ 95 w 164"/>
                  <a:gd name="T1" fmla="*/ 69 h 164"/>
                  <a:gd name="T2" fmla="*/ 123 w 164"/>
                  <a:gd name="T3" fmla="*/ 15 h 164"/>
                  <a:gd name="T4" fmla="*/ 146 w 164"/>
                  <a:gd name="T5" fmla="*/ 3 h 164"/>
                  <a:gd name="T6" fmla="*/ 157 w 164"/>
                  <a:gd name="T7" fmla="*/ 33 h 164"/>
                  <a:gd name="T8" fmla="*/ 119 w 164"/>
                  <a:gd name="T9" fmla="*/ 109 h 164"/>
                  <a:gd name="T10" fmla="*/ 117 w 164"/>
                  <a:gd name="T11" fmla="*/ 112 h 164"/>
                  <a:gd name="T12" fmla="*/ 88 w 164"/>
                  <a:gd name="T13" fmla="*/ 116 h 164"/>
                  <a:gd name="T14" fmla="*/ 77 w 164"/>
                  <a:gd name="T15" fmla="*/ 106 h 164"/>
                  <a:gd name="T16" fmla="*/ 67 w 164"/>
                  <a:gd name="T17" fmla="*/ 95 h 164"/>
                  <a:gd name="T18" fmla="*/ 45 w 164"/>
                  <a:gd name="T19" fmla="*/ 139 h 164"/>
                  <a:gd name="T20" fmla="*/ 40 w 164"/>
                  <a:gd name="T21" fmla="*/ 148 h 164"/>
                  <a:gd name="T22" fmla="*/ 13 w 164"/>
                  <a:gd name="T23" fmla="*/ 159 h 164"/>
                  <a:gd name="T24" fmla="*/ 5 w 164"/>
                  <a:gd name="T25" fmla="*/ 131 h 164"/>
                  <a:gd name="T26" fmla="*/ 33 w 164"/>
                  <a:gd name="T27" fmla="*/ 74 h 164"/>
                  <a:gd name="T28" fmla="*/ 43 w 164"/>
                  <a:gd name="T29" fmla="*/ 55 h 164"/>
                  <a:gd name="T30" fmla="*/ 76 w 164"/>
                  <a:gd name="T31" fmla="*/ 49 h 164"/>
                  <a:gd name="T32" fmla="*/ 95 w 164"/>
                  <a:gd name="T33" fmla="*/ 69 h 1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4" h="164">
                    <a:moveTo>
                      <a:pt x="95" y="69"/>
                    </a:moveTo>
                    <a:cubicBezTo>
                      <a:pt x="105" y="50"/>
                      <a:pt x="113" y="32"/>
                      <a:pt x="123" y="15"/>
                    </a:cubicBezTo>
                    <a:cubicBezTo>
                      <a:pt x="128" y="4"/>
                      <a:pt x="136" y="0"/>
                      <a:pt x="146" y="3"/>
                    </a:cubicBezTo>
                    <a:cubicBezTo>
                      <a:pt x="159" y="7"/>
                      <a:pt x="164" y="19"/>
                      <a:pt x="157" y="33"/>
                    </a:cubicBezTo>
                    <a:cubicBezTo>
                      <a:pt x="145" y="59"/>
                      <a:pt x="132" y="84"/>
                      <a:pt x="119" y="109"/>
                    </a:cubicBezTo>
                    <a:cubicBezTo>
                      <a:pt x="118" y="110"/>
                      <a:pt x="118" y="111"/>
                      <a:pt x="117" y="112"/>
                    </a:cubicBezTo>
                    <a:cubicBezTo>
                      <a:pt x="111" y="122"/>
                      <a:pt x="98" y="124"/>
                      <a:pt x="88" y="116"/>
                    </a:cubicBezTo>
                    <a:cubicBezTo>
                      <a:pt x="84" y="113"/>
                      <a:pt x="81" y="110"/>
                      <a:pt x="77" y="106"/>
                    </a:cubicBezTo>
                    <a:cubicBezTo>
                      <a:pt x="74" y="103"/>
                      <a:pt x="71" y="99"/>
                      <a:pt x="67" y="95"/>
                    </a:cubicBezTo>
                    <a:cubicBezTo>
                      <a:pt x="59" y="111"/>
                      <a:pt x="52" y="125"/>
                      <a:pt x="45" y="139"/>
                    </a:cubicBezTo>
                    <a:cubicBezTo>
                      <a:pt x="43" y="142"/>
                      <a:pt x="42" y="145"/>
                      <a:pt x="40" y="148"/>
                    </a:cubicBezTo>
                    <a:cubicBezTo>
                      <a:pt x="34" y="159"/>
                      <a:pt x="23" y="164"/>
                      <a:pt x="13" y="159"/>
                    </a:cubicBezTo>
                    <a:cubicBezTo>
                      <a:pt x="3" y="154"/>
                      <a:pt x="0" y="142"/>
                      <a:pt x="5" y="131"/>
                    </a:cubicBezTo>
                    <a:cubicBezTo>
                      <a:pt x="14" y="112"/>
                      <a:pt x="24" y="93"/>
                      <a:pt x="33" y="74"/>
                    </a:cubicBezTo>
                    <a:cubicBezTo>
                      <a:pt x="36" y="68"/>
                      <a:pt x="40" y="61"/>
                      <a:pt x="43" y="55"/>
                    </a:cubicBezTo>
                    <a:cubicBezTo>
                      <a:pt x="51" y="41"/>
                      <a:pt x="65" y="39"/>
                      <a:pt x="76" y="49"/>
                    </a:cubicBezTo>
                    <a:cubicBezTo>
                      <a:pt x="82" y="55"/>
                      <a:pt x="88" y="62"/>
                      <a:pt x="95" y="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976" name="Freeform 43"/>
              <p:cNvSpPr/>
              <p:nvPr/>
            </p:nvSpPr>
            <p:spPr bwMode="auto">
              <a:xfrm>
                <a:off x="12782550" y="7681913"/>
                <a:ext cx="498475" cy="492125"/>
              </a:xfrm>
              <a:custGeom>
                <a:avLst/>
                <a:gdLst>
                  <a:gd name="T0" fmla="*/ 0 w 132"/>
                  <a:gd name="T1" fmla="*/ 82 h 130"/>
                  <a:gd name="T2" fmla="*/ 84 w 132"/>
                  <a:gd name="T3" fmla="*/ 0 h 130"/>
                  <a:gd name="T4" fmla="*/ 124 w 132"/>
                  <a:gd name="T5" fmla="*/ 39 h 130"/>
                  <a:gd name="T6" fmla="*/ 123 w 132"/>
                  <a:gd name="T7" fmla="*/ 65 h 130"/>
                  <a:gd name="T8" fmla="*/ 67 w 132"/>
                  <a:gd name="T9" fmla="*/ 121 h 130"/>
                  <a:gd name="T10" fmla="*/ 39 w 132"/>
                  <a:gd name="T11" fmla="*/ 120 h 130"/>
                  <a:gd name="T12" fmla="*/ 0 w 132"/>
                  <a:gd name="T13" fmla="*/ 82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2" h="130">
                    <a:moveTo>
                      <a:pt x="0" y="82"/>
                    </a:moveTo>
                    <a:cubicBezTo>
                      <a:pt x="29" y="54"/>
                      <a:pt x="57" y="27"/>
                      <a:pt x="84" y="0"/>
                    </a:cubicBezTo>
                    <a:cubicBezTo>
                      <a:pt x="98" y="14"/>
                      <a:pt x="112" y="26"/>
                      <a:pt x="124" y="39"/>
                    </a:cubicBezTo>
                    <a:cubicBezTo>
                      <a:pt x="132" y="47"/>
                      <a:pt x="131" y="57"/>
                      <a:pt x="123" y="65"/>
                    </a:cubicBezTo>
                    <a:cubicBezTo>
                      <a:pt x="105" y="84"/>
                      <a:pt x="86" y="103"/>
                      <a:pt x="67" y="121"/>
                    </a:cubicBezTo>
                    <a:cubicBezTo>
                      <a:pt x="58" y="130"/>
                      <a:pt x="48" y="129"/>
                      <a:pt x="39" y="120"/>
                    </a:cubicBezTo>
                    <a:cubicBezTo>
                      <a:pt x="26" y="108"/>
                      <a:pt x="13" y="95"/>
                      <a:pt x="0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977" name="Freeform 44"/>
              <p:cNvSpPr/>
              <p:nvPr/>
            </p:nvSpPr>
            <p:spPr bwMode="auto">
              <a:xfrm>
                <a:off x="13928725" y="6211888"/>
                <a:ext cx="611188" cy="358775"/>
              </a:xfrm>
              <a:custGeom>
                <a:avLst/>
                <a:gdLst>
                  <a:gd name="T0" fmla="*/ 100 w 162"/>
                  <a:gd name="T1" fmla="*/ 39 h 95"/>
                  <a:gd name="T2" fmla="*/ 121 w 162"/>
                  <a:gd name="T3" fmla="*/ 14 h 95"/>
                  <a:gd name="T4" fmla="*/ 130 w 162"/>
                  <a:gd name="T5" fmla="*/ 5 h 95"/>
                  <a:gd name="T6" fmla="*/ 154 w 162"/>
                  <a:gd name="T7" fmla="*/ 7 h 95"/>
                  <a:gd name="T8" fmla="*/ 158 w 162"/>
                  <a:gd name="T9" fmla="*/ 30 h 95"/>
                  <a:gd name="T10" fmla="*/ 146 w 162"/>
                  <a:gd name="T11" fmla="*/ 46 h 95"/>
                  <a:gd name="T12" fmla="*/ 120 w 162"/>
                  <a:gd name="T13" fmla="*/ 77 h 95"/>
                  <a:gd name="T14" fmla="*/ 80 w 162"/>
                  <a:gd name="T15" fmla="*/ 77 h 95"/>
                  <a:gd name="T16" fmla="*/ 58 w 162"/>
                  <a:gd name="T17" fmla="*/ 51 h 95"/>
                  <a:gd name="T18" fmla="*/ 36 w 162"/>
                  <a:gd name="T19" fmla="*/ 75 h 95"/>
                  <a:gd name="T20" fmla="*/ 11 w 162"/>
                  <a:gd name="T21" fmla="*/ 78 h 95"/>
                  <a:gd name="T22" fmla="*/ 2 w 162"/>
                  <a:gd name="T23" fmla="*/ 58 h 95"/>
                  <a:gd name="T24" fmla="*/ 9 w 162"/>
                  <a:gd name="T25" fmla="*/ 46 h 95"/>
                  <a:gd name="T26" fmla="*/ 45 w 162"/>
                  <a:gd name="T27" fmla="*/ 10 h 95"/>
                  <a:gd name="T28" fmla="*/ 77 w 162"/>
                  <a:gd name="T29" fmla="*/ 12 h 95"/>
                  <a:gd name="T30" fmla="*/ 88 w 162"/>
                  <a:gd name="T31" fmla="*/ 25 h 95"/>
                  <a:gd name="T32" fmla="*/ 100 w 162"/>
                  <a:gd name="T33" fmla="*/ 39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2" h="95">
                    <a:moveTo>
                      <a:pt x="100" y="39"/>
                    </a:moveTo>
                    <a:cubicBezTo>
                      <a:pt x="107" y="30"/>
                      <a:pt x="114" y="22"/>
                      <a:pt x="121" y="14"/>
                    </a:cubicBezTo>
                    <a:cubicBezTo>
                      <a:pt x="124" y="11"/>
                      <a:pt x="126" y="8"/>
                      <a:pt x="130" y="5"/>
                    </a:cubicBezTo>
                    <a:cubicBezTo>
                      <a:pt x="137" y="0"/>
                      <a:pt x="147" y="1"/>
                      <a:pt x="154" y="7"/>
                    </a:cubicBezTo>
                    <a:cubicBezTo>
                      <a:pt x="160" y="12"/>
                      <a:pt x="162" y="21"/>
                      <a:pt x="158" y="30"/>
                    </a:cubicBezTo>
                    <a:cubicBezTo>
                      <a:pt x="154" y="36"/>
                      <a:pt x="150" y="41"/>
                      <a:pt x="146" y="46"/>
                    </a:cubicBezTo>
                    <a:cubicBezTo>
                      <a:pt x="137" y="56"/>
                      <a:pt x="129" y="66"/>
                      <a:pt x="120" y="77"/>
                    </a:cubicBezTo>
                    <a:cubicBezTo>
                      <a:pt x="105" y="94"/>
                      <a:pt x="95" y="95"/>
                      <a:pt x="80" y="77"/>
                    </a:cubicBezTo>
                    <a:cubicBezTo>
                      <a:pt x="73" y="69"/>
                      <a:pt x="66" y="61"/>
                      <a:pt x="58" y="51"/>
                    </a:cubicBezTo>
                    <a:cubicBezTo>
                      <a:pt x="51" y="59"/>
                      <a:pt x="44" y="68"/>
                      <a:pt x="36" y="75"/>
                    </a:cubicBezTo>
                    <a:cubicBezTo>
                      <a:pt x="28" y="82"/>
                      <a:pt x="20" y="83"/>
                      <a:pt x="11" y="78"/>
                    </a:cubicBezTo>
                    <a:cubicBezTo>
                      <a:pt x="3" y="73"/>
                      <a:pt x="0" y="66"/>
                      <a:pt x="2" y="58"/>
                    </a:cubicBezTo>
                    <a:cubicBezTo>
                      <a:pt x="3" y="53"/>
                      <a:pt x="6" y="49"/>
                      <a:pt x="9" y="46"/>
                    </a:cubicBezTo>
                    <a:cubicBezTo>
                      <a:pt x="21" y="34"/>
                      <a:pt x="33" y="22"/>
                      <a:pt x="45" y="10"/>
                    </a:cubicBezTo>
                    <a:cubicBezTo>
                      <a:pt x="56" y="0"/>
                      <a:pt x="67" y="0"/>
                      <a:pt x="77" y="12"/>
                    </a:cubicBezTo>
                    <a:cubicBezTo>
                      <a:pt x="81" y="16"/>
                      <a:pt x="84" y="20"/>
                      <a:pt x="88" y="25"/>
                    </a:cubicBezTo>
                    <a:cubicBezTo>
                      <a:pt x="92" y="29"/>
                      <a:pt x="95" y="33"/>
                      <a:pt x="100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978" name="Freeform 45"/>
              <p:cNvSpPr/>
              <p:nvPr/>
            </p:nvSpPr>
            <p:spPr bwMode="auto">
              <a:xfrm>
                <a:off x="13485813" y="5622925"/>
                <a:ext cx="150813" cy="452438"/>
              </a:xfrm>
              <a:custGeom>
                <a:avLst/>
                <a:gdLst>
                  <a:gd name="T0" fmla="*/ 39 w 40"/>
                  <a:gd name="T1" fmla="*/ 60 h 120"/>
                  <a:gd name="T2" fmla="*/ 39 w 40"/>
                  <a:gd name="T3" fmla="*/ 99 h 120"/>
                  <a:gd name="T4" fmla="*/ 20 w 40"/>
                  <a:gd name="T5" fmla="*/ 120 h 120"/>
                  <a:gd name="T6" fmla="*/ 0 w 40"/>
                  <a:gd name="T7" fmla="*/ 100 h 120"/>
                  <a:gd name="T8" fmla="*/ 0 w 40"/>
                  <a:gd name="T9" fmla="*/ 20 h 120"/>
                  <a:gd name="T10" fmla="*/ 20 w 40"/>
                  <a:gd name="T11" fmla="*/ 0 h 120"/>
                  <a:gd name="T12" fmla="*/ 39 w 40"/>
                  <a:gd name="T13" fmla="*/ 21 h 120"/>
                  <a:gd name="T14" fmla="*/ 39 w 40"/>
                  <a:gd name="T15" fmla="*/ 6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0" h="120">
                    <a:moveTo>
                      <a:pt x="39" y="60"/>
                    </a:moveTo>
                    <a:cubicBezTo>
                      <a:pt x="39" y="73"/>
                      <a:pt x="40" y="86"/>
                      <a:pt x="39" y="99"/>
                    </a:cubicBezTo>
                    <a:cubicBezTo>
                      <a:pt x="39" y="111"/>
                      <a:pt x="31" y="119"/>
                      <a:pt x="20" y="120"/>
                    </a:cubicBezTo>
                    <a:cubicBezTo>
                      <a:pt x="9" y="120"/>
                      <a:pt x="1" y="111"/>
                      <a:pt x="0" y="100"/>
                    </a:cubicBezTo>
                    <a:cubicBezTo>
                      <a:pt x="0" y="73"/>
                      <a:pt x="0" y="46"/>
                      <a:pt x="0" y="20"/>
                    </a:cubicBezTo>
                    <a:cubicBezTo>
                      <a:pt x="1" y="8"/>
                      <a:pt x="9" y="0"/>
                      <a:pt x="20" y="0"/>
                    </a:cubicBezTo>
                    <a:cubicBezTo>
                      <a:pt x="31" y="0"/>
                      <a:pt x="39" y="8"/>
                      <a:pt x="39" y="21"/>
                    </a:cubicBezTo>
                    <a:cubicBezTo>
                      <a:pt x="40" y="34"/>
                      <a:pt x="39" y="47"/>
                      <a:pt x="39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</p:grpSp>
      </p:grpSp>
      <p:grpSp>
        <p:nvGrpSpPr>
          <p:cNvPr id="10258" name="组合 30"/>
          <p:cNvGrpSpPr/>
          <p:nvPr/>
        </p:nvGrpSpPr>
        <p:grpSpPr bwMode="auto">
          <a:xfrm>
            <a:off x="1223963" y="4173538"/>
            <a:ext cx="2992437" cy="1854200"/>
            <a:chOff x="1556" y="7005"/>
            <a:chExt cx="3562" cy="2207"/>
          </a:xfrm>
        </p:grpSpPr>
        <p:sp>
          <p:nvSpPr>
            <p:cNvPr id="904" name="椭圆 903"/>
            <p:cNvSpPr/>
            <p:nvPr/>
          </p:nvSpPr>
          <p:spPr>
            <a:xfrm>
              <a:off x="2665" y="7005"/>
              <a:ext cx="1378" cy="1377"/>
            </a:xfrm>
            <a:prstGeom prst="ellipse">
              <a:avLst/>
            </a:prstGeom>
            <a:gradFill>
              <a:gsLst>
                <a:gs pos="68000">
                  <a:schemeClr val="accent1"/>
                </a:gs>
                <a:gs pos="0">
                  <a:srgbClr val="8BBAD4"/>
                </a:gs>
              </a:gsLst>
              <a:lin ang="2700000" scaled="1"/>
            </a:gradFill>
            <a:ln>
              <a:noFill/>
            </a:ln>
            <a:effectLst>
              <a:outerShdw blurRad="596900" dist="266700" dir="5400000" sx="82000" sy="82000" algn="t" rotWithShape="0">
                <a:schemeClr val="accent1">
                  <a:alpha val="7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Roboto" panose="02000000000000000000"/>
                <a:ea typeface="方正兰亭黑简体 Medium" panose="02000600000000000000" charset="-122"/>
              </a:endParaRPr>
            </a:p>
          </p:txBody>
        </p:sp>
        <p:sp>
          <p:nvSpPr>
            <p:cNvPr id="913" name="文本框 912"/>
            <p:cNvSpPr txBox="1"/>
            <p:nvPr/>
          </p:nvSpPr>
          <p:spPr>
            <a:xfrm>
              <a:off x="1556" y="8445"/>
              <a:ext cx="3562" cy="767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prstClr val="black"/>
                  </a:solidFill>
                  <a:latin typeface="方正兰亭黑简体 Light" panose="02000400000000000000" pitchFamily="50" charset="-122"/>
                  <a:ea typeface="方正兰亭黑简体 Light" panose="02000400000000000000" pitchFamily="50" charset="-122"/>
                  <a:sym typeface="+mn-ea"/>
                </a:rPr>
                <a:t>多元化的高产出</a:t>
              </a:r>
              <a:endParaRPr lang="zh-CN" altLang="en-US" dirty="0">
                <a:solidFill>
                  <a:prstClr val="black"/>
                </a:solidFill>
                <a:latin typeface="方正兰亭黑简体 Light" panose="02000400000000000000" pitchFamily="50" charset="-122"/>
                <a:ea typeface="方正兰亭黑简体 Light" panose="02000400000000000000" pitchFamily="50" charset="-122"/>
                <a:sym typeface="+mn-ea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prstClr val="black"/>
                  </a:solidFill>
                  <a:latin typeface="方正兰亭黑简体 Light" panose="02000400000000000000" pitchFamily="50" charset="-122"/>
                  <a:ea typeface="方正兰亭黑简体 Light" panose="02000400000000000000" pitchFamily="50" charset="-122"/>
                  <a:sym typeface="+mn-ea"/>
                </a:rPr>
                <a:t>精准资源</a:t>
              </a:r>
              <a:endParaRPr lang="zh-CN" altLang="en-US" dirty="0">
                <a:solidFill>
                  <a:prstClr val="black"/>
                </a:solidFill>
                <a:latin typeface="方正兰亭黑简体 Light" panose="02000400000000000000" pitchFamily="50" charset="-122"/>
                <a:ea typeface="方正兰亭黑简体 Light" panose="02000400000000000000" pitchFamily="50" charset="-122"/>
                <a:sym typeface="+mn-ea"/>
              </a:endParaRPr>
            </a:p>
          </p:txBody>
        </p:sp>
        <p:grpSp>
          <p:nvGrpSpPr>
            <p:cNvPr id="992" name="组合 991"/>
            <p:cNvGrpSpPr/>
            <p:nvPr/>
          </p:nvGrpSpPr>
          <p:grpSpPr>
            <a:xfrm>
              <a:off x="2937" y="7278"/>
              <a:ext cx="835" cy="835"/>
              <a:chOff x="3530600" y="3309938"/>
              <a:chExt cx="549276" cy="54927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983" name="Freeform 49"/>
              <p:cNvSpPr/>
              <p:nvPr/>
            </p:nvSpPr>
            <p:spPr bwMode="auto">
              <a:xfrm>
                <a:off x="3727450" y="3505200"/>
                <a:ext cx="155575" cy="155575"/>
              </a:xfrm>
              <a:custGeom>
                <a:avLst/>
                <a:gdLst>
                  <a:gd name="T0" fmla="*/ 195 w 196"/>
                  <a:gd name="T1" fmla="*/ 97 h 195"/>
                  <a:gd name="T2" fmla="*/ 99 w 196"/>
                  <a:gd name="T3" fmla="*/ 195 h 195"/>
                  <a:gd name="T4" fmla="*/ 0 w 196"/>
                  <a:gd name="T5" fmla="*/ 98 h 195"/>
                  <a:gd name="T6" fmla="*/ 98 w 196"/>
                  <a:gd name="T7" fmla="*/ 0 h 195"/>
                  <a:gd name="T8" fmla="*/ 195 w 196"/>
                  <a:gd name="T9" fmla="*/ 97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6" h="195">
                    <a:moveTo>
                      <a:pt x="195" y="97"/>
                    </a:moveTo>
                    <a:cubicBezTo>
                      <a:pt x="196" y="150"/>
                      <a:pt x="152" y="195"/>
                      <a:pt x="99" y="195"/>
                    </a:cubicBezTo>
                    <a:cubicBezTo>
                      <a:pt x="45" y="195"/>
                      <a:pt x="1" y="151"/>
                      <a:pt x="0" y="98"/>
                    </a:cubicBezTo>
                    <a:cubicBezTo>
                      <a:pt x="0" y="45"/>
                      <a:pt x="44" y="0"/>
                      <a:pt x="98" y="0"/>
                    </a:cubicBezTo>
                    <a:cubicBezTo>
                      <a:pt x="151" y="0"/>
                      <a:pt x="195" y="43"/>
                      <a:pt x="195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984" name="Freeform 50"/>
              <p:cNvSpPr/>
              <p:nvPr/>
            </p:nvSpPr>
            <p:spPr bwMode="auto">
              <a:xfrm>
                <a:off x="3871913" y="3313113"/>
                <a:ext cx="207963" cy="201612"/>
              </a:xfrm>
              <a:custGeom>
                <a:avLst/>
                <a:gdLst>
                  <a:gd name="T0" fmla="*/ 29 w 260"/>
                  <a:gd name="T1" fmla="*/ 254 h 254"/>
                  <a:gd name="T2" fmla="*/ 0 w 260"/>
                  <a:gd name="T3" fmla="*/ 225 h 254"/>
                  <a:gd name="T4" fmla="*/ 6 w 260"/>
                  <a:gd name="T5" fmla="*/ 219 h 254"/>
                  <a:gd name="T6" fmla="*/ 101 w 260"/>
                  <a:gd name="T7" fmla="*/ 125 h 254"/>
                  <a:gd name="T8" fmla="*/ 105 w 260"/>
                  <a:gd name="T9" fmla="*/ 105 h 254"/>
                  <a:gd name="T10" fmla="*/ 133 w 260"/>
                  <a:gd name="T11" fmla="*/ 19 h 254"/>
                  <a:gd name="T12" fmla="*/ 220 w 260"/>
                  <a:gd name="T13" fmla="*/ 20 h 254"/>
                  <a:gd name="T14" fmla="*/ 242 w 260"/>
                  <a:gd name="T15" fmla="*/ 116 h 254"/>
                  <a:gd name="T16" fmla="*/ 147 w 260"/>
                  <a:gd name="T17" fmla="*/ 150 h 254"/>
                  <a:gd name="T18" fmla="*/ 130 w 260"/>
                  <a:gd name="T19" fmla="*/ 154 h 254"/>
                  <a:gd name="T20" fmla="*/ 36 w 260"/>
                  <a:gd name="T21" fmla="*/ 248 h 254"/>
                  <a:gd name="T22" fmla="*/ 29 w 260"/>
                  <a:gd name="T23" fmla="*/ 254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0" h="254">
                    <a:moveTo>
                      <a:pt x="29" y="254"/>
                    </a:moveTo>
                    <a:cubicBezTo>
                      <a:pt x="19" y="245"/>
                      <a:pt x="10" y="235"/>
                      <a:pt x="0" y="225"/>
                    </a:cubicBezTo>
                    <a:cubicBezTo>
                      <a:pt x="1" y="224"/>
                      <a:pt x="3" y="222"/>
                      <a:pt x="6" y="219"/>
                    </a:cubicBezTo>
                    <a:cubicBezTo>
                      <a:pt x="37" y="188"/>
                      <a:pt x="69" y="156"/>
                      <a:pt x="101" y="125"/>
                    </a:cubicBezTo>
                    <a:cubicBezTo>
                      <a:pt x="107" y="119"/>
                      <a:pt x="109" y="114"/>
                      <a:pt x="105" y="105"/>
                    </a:cubicBezTo>
                    <a:cubicBezTo>
                      <a:pt x="93" y="73"/>
                      <a:pt x="104" y="39"/>
                      <a:pt x="133" y="19"/>
                    </a:cubicBezTo>
                    <a:cubicBezTo>
                      <a:pt x="158" y="0"/>
                      <a:pt x="194" y="0"/>
                      <a:pt x="220" y="20"/>
                    </a:cubicBezTo>
                    <a:cubicBezTo>
                      <a:pt x="250" y="42"/>
                      <a:pt x="260" y="84"/>
                      <a:pt x="242" y="116"/>
                    </a:cubicBezTo>
                    <a:cubicBezTo>
                      <a:pt x="223" y="150"/>
                      <a:pt x="183" y="165"/>
                      <a:pt x="147" y="150"/>
                    </a:cubicBezTo>
                    <a:cubicBezTo>
                      <a:pt x="139" y="146"/>
                      <a:pt x="136" y="148"/>
                      <a:pt x="130" y="154"/>
                    </a:cubicBezTo>
                    <a:cubicBezTo>
                      <a:pt x="99" y="185"/>
                      <a:pt x="67" y="217"/>
                      <a:pt x="36" y="248"/>
                    </a:cubicBezTo>
                    <a:cubicBezTo>
                      <a:pt x="33" y="251"/>
                      <a:pt x="31" y="253"/>
                      <a:pt x="29" y="25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985" name="Freeform 51"/>
              <p:cNvSpPr/>
              <p:nvPr/>
            </p:nvSpPr>
            <p:spPr bwMode="auto">
              <a:xfrm>
                <a:off x="3871913" y="3651250"/>
                <a:ext cx="206375" cy="204787"/>
              </a:xfrm>
              <a:custGeom>
                <a:avLst/>
                <a:gdLst>
                  <a:gd name="T0" fmla="*/ 109 w 259"/>
                  <a:gd name="T1" fmla="*/ 139 h 257"/>
                  <a:gd name="T2" fmla="*/ 0 w 259"/>
                  <a:gd name="T3" fmla="*/ 30 h 257"/>
                  <a:gd name="T4" fmla="*/ 28 w 259"/>
                  <a:gd name="T5" fmla="*/ 0 h 257"/>
                  <a:gd name="T6" fmla="*/ 139 w 259"/>
                  <a:gd name="T7" fmla="*/ 110 h 257"/>
                  <a:gd name="T8" fmla="*/ 203 w 259"/>
                  <a:gd name="T9" fmla="*/ 106 h 257"/>
                  <a:gd name="T10" fmla="*/ 241 w 259"/>
                  <a:gd name="T11" fmla="*/ 138 h 257"/>
                  <a:gd name="T12" fmla="*/ 226 w 259"/>
                  <a:gd name="T13" fmla="*/ 231 h 257"/>
                  <a:gd name="T14" fmla="*/ 133 w 259"/>
                  <a:gd name="T15" fmla="*/ 238 h 257"/>
                  <a:gd name="T16" fmla="*/ 109 w 259"/>
                  <a:gd name="T17" fmla="*/ 139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9" h="257">
                    <a:moveTo>
                      <a:pt x="109" y="139"/>
                    </a:moveTo>
                    <a:cubicBezTo>
                      <a:pt x="72" y="102"/>
                      <a:pt x="35" y="65"/>
                      <a:pt x="0" y="30"/>
                    </a:cubicBezTo>
                    <a:cubicBezTo>
                      <a:pt x="10" y="19"/>
                      <a:pt x="19" y="10"/>
                      <a:pt x="28" y="0"/>
                    </a:cubicBezTo>
                    <a:cubicBezTo>
                      <a:pt x="64" y="36"/>
                      <a:pt x="101" y="72"/>
                      <a:pt x="139" y="110"/>
                    </a:cubicBezTo>
                    <a:cubicBezTo>
                      <a:pt x="160" y="99"/>
                      <a:pt x="182" y="97"/>
                      <a:pt x="203" y="106"/>
                    </a:cubicBezTo>
                    <a:cubicBezTo>
                      <a:pt x="220" y="112"/>
                      <a:pt x="232" y="123"/>
                      <a:pt x="241" y="138"/>
                    </a:cubicBezTo>
                    <a:cubicBezTo>
                      <a:pt x="259" y="169"/>
                      <a:pt x="252" y="207"/>
                      <a:pt x="226" y="231"/>
                    </a:cubicBezTo>
                    <a:cubicBezTo>
                      <a:pt x="201" y="254"/>
                      <a:pt x="161" y="257"/>
                      <a:pt x="133" y="238"/>
                    </a:cubicBezTo>
                    <a:cubicBezTo>
                      <a:pt x="104" y="217"/>
                      <a:pt x="90" y="177"/>
                      <a:pt x="109" y="1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986" name="Freeform 52"/>
              <p:cNvSpPr/>
              <p:nvPr/>
            </p:nvSpPr>
            <p:spPr bwMode="auto">
              <a:xfrm>
                <a:off x="3532187" y="3651250"/>
                <a:ext cx="207963" cy="207962"/>
              </a:xfrm>
              <a:custGeom>
                <a:avLst/>
                <a:gdLst>
                  <a:gd name="T0" fmla="*/ 229 w 262"/>
                  <a:gd name="T1" fmla="*/ 0 h 262"/>
                  <a:gd name="T2" fmla="*/ 258 w 262"/>
                  <a:gd name="T3" fmla="*/ 32 h 262"/>
                  <a:gd name="T4" fmla="*/ 262 w 262"/>
                  <a:gd name="T5" fmla="*/ 29 h 262"/>
                  <a:gd name="T6" fmla="*/ 254 w 262"/>
                  <a:gd name="T7" fmla="*/ 37 h 262"/>
                  <a:gd name="T8" fmla="*/ 156 w 262"/>
                  <a:gd name="T9" fmla="*/ 135 h 262"/>
                  <a:gd name="T10" fmla="*/ 152 w 262"/>
                  <a:gd name="T11" fmla="*/ 149 h 262"/>
                  <a:gd name="T12" fmla="*/ 121 w 262"/>
                  <a:gd name="T13" fmla="*/ 242 h 262"/>
                  <a:gd name="T14" fmla="*/ 22 w 262"/>
                  <a:gd name="T15" fmla="*/ 221 h 262"/>
                  <a:gd name="T16" fmla="*/ 34 w 262"/>
                  <a:gd name="T17" fmla="*/ 121 h 262"/>
                  <a:gd name="T18" fmla="*/ 112 w 262"/>
                  <a:gd name="T19" fmla="*/ 108 h 262"/>
                  <a:gd name="T20" fmla="*/ 127 w 262"/>
                  <a:gd name="T21" fmla="*/ 105 h 262"/>
                  <a:gd name="T22" fmla="*/ 224 w 262"/>
                  <a:gd name="T23" fmla="*/ 7 h 262"/>
                  <a:gd name="T24" fmla="*/ 229 w 262"/>
                  <a:gd name="T25" fmla="*/ 0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62" h="262">
                    <a:moveTo>
                      <a:pt x="229" y="0"/>
                    </a:moveTo>
                    <a:cubicBezTo>
                      <a:pt x="240" y="12"/>
                      <a:pt x="249" y="22"/>
                      <a:pt x="258" y="32"/>
                    </a:cubicBezTo>
                    <a:cubicBezTo>
                      <a:pt x="259" y="31"/>
                      <a:pt x="261" y="30"/>
                      <a:pt x="262" y="29"/>
                    </a:cubicBezTo>
                    <a:cubicBezTo>
                      <a:pt x="259" y="31"/>
                      <a:pt x="257" y="34"/>
                      <a:pt x="254" y="37"/>
                    </a:cubicBezTo>
                    <a:cubicBezTo>
                      <a:pt x="221" y="69"/>
                      <a:pt x="189" y="102"/>
                      <a:pt x="156" y="135"/>
                    </a:cubicBezTo>
                    <a:cubicBezTo>
                      <a:pt x="151" y="139"/>
                      <a:pt x="150" y="142"/>
                      <a:pt x="152" y="149"/>
                    </a:cubicBezTo>
                    <a:cubicBezTo>
                      <a:pt x="168" y="184"/>
                      <a:pt x="153" y="225"/>
                      <a:pt x="121" y="242"/>
                    </a:cubicBezTo>
                    <a:cubicBezTo>
                      <a:pt x="86" y="262"/>
                      <a:pt x="44" y="253"/>
                      <a:pt x="22" y="221"/>
                    </a:cubicBezTo>
                    <a:cubicBezTo>
                      <a:pt x="0" y="190"/>
                      <a:pt x="5" y="146"/>
                      <a:pt x="34" y="121"/>
                    </a:cubicBezTo>
                    <a:cubicBezTo>
                      <a:pt x="57" y="101"/>
                      <a:pt x="83" y="97"/>
                      <a:pt x="112" y="108"/>
                    </a:cubicBezTo>
                    <a:cubicBezTo>
                      <a:pt x="119" y="111"/>
                      <a:pt x="122" y="110"/>
                      <a:pt x="127" y="105"/>
                    </a:cubicBezTo>
                    <a:cubicBezTo>
                      <a:pt x="159" y="72"/>
                      <a:pt x="192" y="40"/>
                      <a:pt x="224" y="7"/>
                    </a:cubicBezTo>
                    <a:cubicBezTo>
                      <a:pt x="227" y="5"/>
                      <a:pt x="229" y="1"/>
                      <a:pt x="2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987" name="Freeform 53"/>
              <p:cNvSpPr/>
              <p:nvPr/>
            </p:nvSpPr>
            <p:spPr bwMode="auto">
              <a:xfrm>
                <a:off x="3530600" y="3309938"/>
                <a:ext cx="206375" cy="209550"/>
              </a:xfrm>
              <a:custGeom>
                <a:avLst/>
                <a:gdLst>
                  <a:gd name="T0" fmla="*/ 259 w 259"/>
                  <a:gd name="T1" fmla="*/ 228 h 262"/>
                  <a:gd name="T2" fmla="*/ 230 w 259"/>
                  <a:gd name="T3" fmla="*/ 257 h 262"/>
                  <a:gd name="T4" fmla="*/ 230 w 259"/>
                  <a:gd name="T5" fmla="*/ 262 h 262"/>
                  <a:gd name="T6" fmla="*/ 223 w 259"/>
                  <a:gd name="T7" fmla="*/ 251 h 262"/>
                  <a:gd name="T8" fmla="*/ 128 w 259"/>
                  <a:gd name="T9" fmla="*/ 156 h 262"/>
                  <a:gd name="T10" fmla="*/ 112 w 259"/>
                  <a:gd name="T11" fmla="*/ 153 h 262"/>
                  <a:gd name="T12" fmla="*/ 18 w 259"/>
                  <a:gd name="T13" fmla="*/ 119 h 262"/>
                  <a:gd name="T14" fmla="*/ 42 w 259"/>
                  <a:gd name="T15" fmla="*/ 21 h 262"/>
                  <a:gd name="T16" fmla="*/ 140 w 259"/>
                  <a:gd name="T17" fmla="*/ 33 h 262"/>
                  <a:gd name="T18" fmla="*/ 154 w 259"/>
                  <a:gd name="T19" fmla="*/ 110 h 262"/>
                  <a:gd name="T20" fmla="*/ 158 w 259"/>
                  <a:gd name="T21" fmla="*/ 128 h 262"/>
                  <a:gd name="T22" fmla="*/ 259 w 259"/>
                  <a:gd name="T23" fmla="*/ 228 h 2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59" h="262">
                    <a:moveTo>
                      <a:pt x="259" y="228"/>
                    </a:moveTo>
                    <a:cubicBezTo>
                      <a:pt x="249" y="238"/>
                      <a:pt x="239" y="248"/>
                      <a:pt x="230" y="257"/>
                    </a:cubicBezTo>
                    <a:cubicBezTo>
                      <a:pt x="230" y="259"/>
                      <a:pt x="230" y="260"/>
                      <a:pt x="230" y="262"/>
                    </a:cubicBezTo>
                    <a:cubicBezTo>
                      <a:pt x="228" y="258"/>
                      <a:pt x="226" y="254"/>
                      <a:pt x="223" y="251"/>
                    </a:cubicBezTo>
                    <a:cubicBezTo>
                      <a:pt x="191" y="220"/>
                      <a:pt x="160" y="188"/>
                      <a:pt x="128" y="156"/>
                    </a:cubicBezTo>
                    <a:cubicBezTo>
                      <a:pt x="123" y="151"/>
                      <a:pt x="120" y="150"/>
                      <a:pt x="112" y="153"/>
                    </a:cubicBezTo>
                    <a:cubicBezTo>
                      <a:pt x="77" y="168"/>
                      <a:pt x="37" y="153"/>
                      <a:pt x="18" y="119"/>
                    </a:cubicBezTo>
                    <a:cubicBezTo>
                      <a:pt x="0" y="86"/>
                      <a:pt x="10" y="43"/>
                      <a:pt x="42" y="21"/>
                    </a:cubicBezTo>
                    <a:cubicBezTo>
                      <a:pt x="72" y="0"/>
                      <a:pt x="115" y="5"/>
                      <a:pt x="140" y="33"/>
                    </a:cubicBezTo>
                    <a:cubicBezTo>
                      <a:pt x="160" y="56"/>
                      <a:pt x="164" y="82"/>
                      <a:pt x="154" y="110"/>
                    </a:cubicBezTo>
                    <a:cubicBezTo>
                      <a:pt x="151" y="119"/>
                      <a:pt x="153" y="122"/>
                      <a:pt x="158" y="128"/>
                    </a:cubicBezTo>
                    <a:cubicBezTo>
                      <a:pt x="193" y="162"/>
                      <a:pt x="227" y="196"/>
                      <a:pt x="259" y="2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988" name="Freeform 54"/>
              <p:cNvSpPr/>
              <p:nvPr/>
            </p:nvSpPr>
            <p:spPr bwMode="auto">
              <a:xfrm>
                <a:off x="3914775" y="3540125"/>
                <a:ext cx="163513" cy="88900"/>
              </a:xfrm>
              <a:custGeom>
                <a:avLst/>
                <a:gdLst>
                  <a:gd name="T0" fmla="*/ 0 w 205"/>
                  <a:gd name="T1" fmla="*/ 76 h 111"/>
                  <a:gd name="T2" fmla="*/ 0 w 205"/>
                  <a:gd name="T3" fmla="*/ 35 h 111"/>
                  <a:gd name="T4" fmla="*/ 11 w 205"/>
                  <a:gd name="T5" fmla="*/ 35 h 111"/>
                  <a:gd name="T6" fmla="*/ 98 w 205"/>
                  <a:gd name="T7" fmla="*/ 35 h 111"/>
                  <a:gd name="T8" fmla="*/ 108 w 205"/>
                  <a:gd name="T9" fmla="*/ 29 h 111"/>
                  <a:gd name="T10" fmla="*/ 176 w 205"/>
                  <a:gd name="T11" fmla="*/ 14 h 111"/>
                  <a:gd name="T12" fmla="*/ 191 w 205"/>
                  <a:gd name="T13" fmla="*/ 80 h 111"/>
                  <a:gd name="T14" fmla="*/ 124 w 205"/>
                  <a:gd name="T15" fmla="*/ 97 h 111"/>
                  <a:gd name="T16" fmla="*/ 111 w 205"/>
                  <a:gd name="T17" fmla="*/ 84 h 111"/>
                  <a:gd name="T18" fmla="*/ 96 w 205"/>
                  <a:gd name="T19" fmla="*/ 77 h 111"/>
                  <a:gd name="T20" fmla="*/ 9 w 205"/>
                  <a:gd name="T21" fmla="*/ 77 h 111"/>
                  <a:gd name="T22" fmla="*/ 0 w 205"/>
                  <a:gd name="T23" fmla="*/ 76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5" h="111">
                    <a:moveTo>
                      <a:pt x="0" y="76"/>
                    </a:moveTo>
                    <a:cubicBezTo>
                      <a:pt x="0" y="63"/>
                      <a:pt x="0" y="49"/>
                      <a:pt x="0" y="35"/>
                    </a:cubicBezTo>
                    <a:cubicBezTo>
                      <a:pt x="4" y="35"/>
                      <a:pt x="8" y="35"/>
                      <a:pt x="11" y="35"/>
                    </a:cubicBezTo>
                    <a:cubicBezTo>
                      <a:pt x="40" y="35"/>
                      <a:pt x="69" y="35"/>
                      <a:pt x="98" y="35"/>
                    </a:cubicBezTo>
                    <a:cubicBezTo>
                      <a:pt x="102" y="35"/>
                      <a:pt x="106" y="32"/>
                      <a:pt x="108" y="29"/>
                    </a:cubicBezTo>
                    <a:cubicBezTo>
                      <a:pt x="122" y="7"/>
                      <a:pt x="153" y="0"/>
                      <a:pt x="176" y="14"/>
                    </a:cubicBezTo>
                    <a:cubicBezTo>
                      <a:pt x="198" y="28"/>
                      <a:pt x="205" y="58"/>
                      <a:pt x="191" y="80"/>
                    </a:cubicBezTo>
                    <a:cubicBezTo>
                      <a:pt x="177" y="103"/>
                      <a:pt x="147" y="111"/>
                      <a:pt x="124" y="97"/>
                    </a:cubicBezTo>
                    <a:cubicBezTo>
                      <a:pt x="119" y="93"/>
                      <a:pt x="114" y="89"/>
                      <a:pt x="111" y="84"/>
                    </a:cubicBezTo>
                    <a:cubicBezTo>
                      <a:pt x="107" y="78"/>
                      <a:pt x="103" y="77"/>
                      <a:pt x="96" y="77"/>
                    </a:cubicBezTo>
                    <a:cubicBezTo>
                      <a:pt x="67" y="77"/>
                      <a:pt x="38" y="77"/>
                      <a:pt x="9" y="77"/>
                    </a:cubicBezTo>
                    <a:cubicBezTo>
                      <a:pt x="6" y="77"/>
                      <a:pt x="3" y="77"/>
                      <a:pt x="0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989" name="Freeform 55"/>
              <p:cNvSpPr/>
              <p:nvPr/>
            </p:nvSpPr>
            <p:spPr bwMode="auto">
              <a:xfrm>
                <a:off x="3533775" y="3540125"/>
                <a:ext cx="160338" cy="90487"/>
              </a:xfrm>
              <a:custGeom>
                <a:avLst/>
                <a:gdLst>
                  <a:gd name="T0" fmla="*/ 203 w 203"/>
                  <a:gd name="T1" fmla="*/ 35 h 113"/>
                  <a:gd name="T2" fmla="*/ 203 w 203"/>
                  <a:gd name="T3" fmla="*/ 77 h 113"/>
                  <a:gd name="T4" fmla="*/ 168 w 203"/>
                  <a:gd name="T5" fmla="*/ 77 h 113"/>
                  <a:gd name="T6" fmla="*/ 109 w 203"/>
                  <a:gd name="T7" fmla="*/ 77 h 113"/>
                  <a:gd name="T8" fmla="*/ 93 w 203"/>
                  <a:gd name="T9" fmla="*/ 84 h 113"/>
                  <a:gd name="T10" fmla="*/ 11 w 203"/>
                  <a:gd name="T11" fmla="*/ 77 h 113"/>
                  <a:gd name="T12" fmla="*/ 31 w 203"/>
                  <a:gd name="T13" fmla="*/ 13 h 113"/>
                  <a:gd name="T14" fmla="*/ 96 w 203"/>
                  <a:gd name="T15" fmla="*/ 29 h 113"/>
                  <a:gd name="T16" fmla="*/ 106 w 203"/>
                  <a:gd name="T17" fmla="*/ 35 h 113"/>
                  <a:gd name="T18" fmla="*/ 203 w 203"/>
                  <a:gd name="T19" fmla="*/ 35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3" h="113">
                    <a:moveTo>
                      <a:pt x="203" y="35"/>
                    </a:moveTo>
                    <a:cubicBezTo>
                      <a:pt x="203" y="49"/>
                      <a:pt x="203" y="63"/>
                      <a:pt x="203" y="77"/>
                    </a:cubicBezTo>
                    <a:cubicBezTo>
                      <a:pt x="191" y="77"/>
                      <a:pt x="179" y="77"/>
                      <a:pt x="168" y="77"/>
                    </a:cubicBezTo>
                    <a:cubicBezTo>
                      <a:pt x="148" y="77"/>
                      <a:pt x="128" y="77"/>
                      <a:pt x="109" y="77"/>
                    </a:cubicBezTo>
                    <a:cubicBezTo>
                      <a:pt x="102" y="77"/>
                      <a:pt x="98" y="78"/>
                      <a:pt x="93" y="84"/>
                    </a:cubicBezTo>
                    <a:cubicBezTo>
                      <a:pt x="70" y="113"/>
                      <a:pt x="28" y="109"/>
                      <a:pt x="11" y="77"/>
                    </a:cubicBezTo>
                    <a:cubicBezTo>
                      <a:pt x="0" y="54"/>
                      <a:pt x="8" y="26"/>
                      <a:pt x="31" y="13"/>
                    </a:cubicBezTo>
                    <a:cubicBezTo>
                      <a:pt x="53" y="0"/>
                      <a:pt x="82" y="7"/>
                      <a:pt x="96" y="29"/>
                    </a:cubicBezTo>
                    <a:cubicBezTo>
                      <a:pt x="98" y="34"/>
                      <a:pt x="101" y="35"/>
                      <a:pt x="106" y="35"/>
                    </a:cubicBezTo>
                    <a:cubicBezTo>
                      <a:pt x="138" y="35"/>
                      <a:pt x="170" y="35"/>
                      <a:pt x="203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990" name="Freeform 56"/>
              <p:cNvSpPr/>
              <p:nvPr/>
            </p:nvSpPr>
            <p:spPr bwMode="auto">
              <a:xfrm>
                <a:off x="3759200" y="3694113"/>
                <a:ext cx="90488" cy="161925"/>
              </a:xfrm>
              <a:custGeom>
                <a:avLst/>
                <a:gdLst>
                  <a:gd name="T0" fmla="*/ 37 w 112"/>
                  <a:gd name="T1" fmla="*/ 0 h 204"/>
                  <a:gd name="T2" fmla="*/ 78 w 112"/>
                  <a:gd name="T3" fmla="*/ 0 h 204"/>
                  <a:gd name="T4" fmla="*/ 79 w 112"/>
                  <a:gd name="T5" fmla="*/ 4 h 204"/>
                  <a:gd name="T6" fmla="*/ 79 w 112"/>
                  <a:gd name="T7" fmla="*/ 96 h 204"/>
                  <a:gd name="T8" fmla="*/ 85 w 112"/>
                  <a:gd name="T9" fmla="*/ 109 h 204"/>
                  <a:gd name="T10" fmla="*/ 97 w 112"/>
                  <a:gd name="T11" fmla="*/ 176 h 204"/>
                  <a:gd name="T12" fmla="*/ 33 w 112"/>
                  <a:gd name="T13" fmla="*/ 191 h 204"/>
                  <a:gd name="T14" fmla="*/ 30 w 112"/>
                  <a:gd name="T15" fmla="*/ 108 h 204"/>
                  <a:gd name="T16" fmla="*/ 37 w 112"/>
                  <a:gd name="T17" fmla="*/ 96 h 204"/>
                  <a:gd name="T18" fmla="*/ 37 w 112"/>
                  <a:gd name="T19" fmla="*/ 0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2" h="204">
                    <a:moveTo>
                      <a:pt x="37" y="0"/>
                    </a:moveTo>
                    <a:cubicBezTo>
                      <a:pt x="51" y="0"/>
                      <a:pt x="64" y="0"/>
                      <a:pt x="78" y="0"/>
                    </a:cubicBezTo>
                    <a:cubicBezTo>
                      <a:pt x="78" y="1"/>
                      <a:pt x="79" y="2"/>
                      <a:pt x="79" y="4"/>
                    </a:cubicBezTo>
                    <a:cubicBezTo>
                      <a:pt x="79" y="35"/>
                      <a:pt x="79" y="65"/>
                      <a:pt x="79" y="96"/>
                    </a:cubicBezTo>
                    <a:cubicBezTo>
                      <a:pt x="78" y="102"/>
                      <a:pt x="80" y="106"/>
                      <a:pt x="85" y="109"/>
                    </a:cubicBezTo>
                    <a:cubicBezTo>
                      <a:pt x="107" y="124"/>
                      <a:pt x="112" y="153"/>
                      <a:pt x="97" y="176"/>
                    </a:cubicBezTo>
                    <a:cubicBezTo>
                      <a:pt x="84" y="197"/>
                      <a:pt x="55" y="204"/>
                      <a:pt x="33" y="191"/>
                    </a:cubicBezTo>
                    <a:cubicBezTo>
                      <a:pt x="2" y="173"/>
                      <a:pt x="0" y="128"/>
                      <a:pt x="30" y="108"/>
                    </a:cubicBezTo>
                    <a:cubicBezTo>
                      <a:pt x="36" y="105"/>
                      <a:pt x="37" y="102"/>
                      <a:pt x="37" y="96"/>
                    </a:cubicBezTo>
                    <a:cubicBezTo>
                      <a:pt x="37" y="64"/>
                      <a:pt x="37" y="32"/>
                      <a:pt x="3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991" name="Freeform 57"/>
              <p:cNvSpPr/>
              <p:nvPr/>
            </p:nvSpPr>
            <p:spPr bwMode="auto">
              <a:xfrm>
                <a:off x="3762375" y="3311526"/>
                <a:ext cx="88900" cy="161925"/>
              </a:xfrm>
              <a:custGeom>
                <a:avLst/>
                <a:gdLst>
                  <a:gd name="T0" fmla="*/ 73 w 111"/>
                  <a:gd name="T1" fmla="*/ 202 h 202"/>
                  <a:gd name="T2" fmla="*/ 32 w 111"/>
                  <a:gd name="T3" fmla="*/ 202 h 202"/>
                  <a:gd name="T4" fmla="*/ 32 w 111"/>
                  <a:gd name="T5" fmla="*/ 192 h 202"/>
                  <a:gd name="T6" fmla="*/ 32 w 111"/>
                  <a:gd name="T7" fmla="*/ 110 h 202"/>
                  <a:gd name="T8" fmla="*/ 24 w 111"/>
                  <a:gd name="T9" fmla="*/ 92 h 202"/>
                  <a:gd name="T10" fmla="*/ 15 w 111"/>
                  <a:gd name="T11" fmla="*/ 27 h 202"/>
                  <a:gd name="T12" fmla="*/ 79 w 111"/>
                  <a:gd name="T13" fmla="*/ 13 h 202"/>
                  <a:gd name="T14" fmla="*/ 81 w 111"/>
                  <a:gd name="T15" fmla="*/ 95 h 202"/>
                  <a:gd name="T16" fmla="*/ 74 w 111"/>
                  <a:gd name="T17" fmla="*/ 108 h 202"/>
                  <a:gd name="T18" fmla="*/ 74 w 111"/>
                  <a:gd name="T19" fmla="*/ 191 h 202"/>
                  <a:gd name="T20" fmla="*/ 73 w 111"/>
                  <a:gd name="T21" fmla="*/ 202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11" h="202">
                    <a:moveTo>
                      <a:pt x="73" y="202"/>
                    </a:moveTo>
                    <a:cubicBezTo>
                      <a:pt x="60" y="202"/>
                      <a:pt x="46" y="202"/>
                      <a:pt x="32" y="202"/>
                    </a:cubicBezTo>
                    <a:cubicBezTo>
                      <a:pt x="32" y="198"/>
                      <a:pt x="32" y="195"/>
                      <a:pt x="32" y="192"/>
                    </a:cubicBezTo>
                    <a:cubicBezTo>
                      <a:pt x="32" y="165"/>
                      <a:pt x="32" y="137"/>
                      <a:pt x="32" y="110"/>
                    </a:cubicBezTo>
                    <a:cubicBezTo>
                      <a:pt x="33" y="102"/>
                      <a:pt x="30" y="97"/>
                      <a:pt x="24" y="92"/>
                    </a:cubicBezTo>
                    <a:cubicBezTo>
                      <a:pt x="3" y="76"/>
                      <a:pt x="0" y="48"/>
                      <a:pt x="15" y="27"/>
                    </a:cubicBezTo>
                    <a:cubicBezTo>
                      <a:pt x="30" y="6"/>
                      <a:pt x="57" y="0"/>
                      <a:pt x="79" y="13"/>
                    </a:cubicBezTo>
                    <a:cubicBezTo>
                      <a:pt x="110" y="31"/>
                      <a:pt x="111" y="74"/>
                      <a:pt x="81" y="95"/>
                    </a:cubicBezTo>
                    <a:cubicBezTo>
                      <a:pt x="75" y="99"/>
                      <a:pt x="74" y="102"/>
                      <a:pt x="74" y="108"/>
                    </a:cubicBezTo>
                    <a:cubicBezTo>
                      <a:pt x="74" y="136"/>
                      <a:pt x="74" y="164"/>
                      <a:pt x="74" y="191"/>
                    </a:cubicBezTo>
                    <a:cubicBezTo>
                      <a:pt x="74" y="195"/>
                      <a:pt x="74" y="198"/>
                      <a:pt x="73" y="2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</p:grpSp>
      </p:grpSp>
      <p:grpSp>
        <p:nvGrpSpPr>
          <p:cNvPr id="10262" name="组合 24"/>
          <p:cNvGrpSpPr/>
          <p:nvPr/>
        </p:nvGrpSpPr>
        <p:grpSpPr bwMode="auto">
          <a:xfrm>
            <a:off x="4433888" y="1400175"/>
            <a:ext cx="2262187" cy="1239838"/>
            <a:chOff x="11128" y="2076"/>
            <a:chExt cx="3562" cy="1952"/>
          </a:xfrm>
        </p:grpSpPr>
        <p:sp>
          <p:nvSpPr>
            <p:cNvPr id="905" name="椭圆 904"/>
            <p:cNvSpPr/>
            <p:nvPr/>
          </p:nvSpPr>
          <p:spPr>
            <a:xfrm>
              <a:off x="12298" y="2076"/>
              <a:ext cx="1220" cy="1220"/>
            </a:xfrm>
            <a:prstGeom prst="ellipse">
              <a:avLst/>
            </a:prstGeom>
            <a:gradFill>
              <a:gsLst>
                <a:gs pos="68000">
                  <a:schemeClr val="accent1"/>
                </a:gs>
                <a:gs pos="0">
                  <a:srgbClr val="8BBAD4"/>
                </a:gs>
              </a:gsLst>
              <a:lin ang="2700000" scaled="1"/>
            </a:gradFill>
            <a:ln>
              <a:noFill/>
            </a:ln>
            <a:effectLst>
              <a:outerShdw blurRad="596900" dist="266700" dir="5400000" sx="82000" sy="82000" algn="t" rotWithShape="0">
                <a:schemeClr val="accent1">
                  <a:alpha val="7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Roboto" panose="02000000000000000000"/>
                <a:ea typeface="方正兰亭黑简体 Medium" panose="02000600000000000000" charset="-122"/>
              </a:endParaRPr>
            </a:p>
          </p:txBody>
        </p:sp>
        <p:sp>
          <p:nvSpPr>
            <p:cNvPr id="915" name="文本框 914"/>
            <p:cNvSpPr txBox="1"/>
            <p:nvPr/>
          </p:nvSpPr>
          <p:spPr>
            <a:xfrm>
              <a:off x="11128" y="3448"/>
              <a:ext cx="3562" cy="580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prstClr val="black"/>
                  </a:solidFill>
                  <a:latin typeface="方正兰亭黑简体 Heavy" panose="02000A00000000000000" charset="-122"/>
                  <a:ea typeface="方正兰亭黑简体 Heavy" panose="02000A00000000000000" charset="-122"/>
                </a:rPr>
                <a:t>全方位</a:t>
              </a:r>
              <a:r>
                <a:rPr lang="zh-CN" altLang="en-US" dirty="0">
                  <a:solidFill>
                    <a:prstClr val="black"/>
                  </a:solidFill>
                  <a:latin typeface="方正兰亭黑简体 Light" panose="02000400000000000000" pitchFamily="50" charset="-122"/>
                  <a:ea typeface="方正兰亭黑简体 Light" panose="02000400000000000000" pitchFamily="50" charset="-122"/>
                </a:rPr>
                <a:t>陪跑运营</a:t>
              </a:r>
              <a:endParaRPr lang="zh-CN" altLang="en-US" dirty="0">
                <a:solidFill>
                  <a:prstClr val="black"/>
                </a:solidFill>
                <a:latin typeface="方正兰亭黑简体 Light" panose="02000400000000000000" pitchFamily="50" charset="-122"/>
                <a:ea typeface="方正兰亭黑简体 Light" panose="02000400000000000000" pitchFamily="50" charset="-122"/>
              </a:endParaRPr>
            </a:p>
          </p:txBody>
        </p:sp>
        <p:grpSp>
          <p:nvGrpSpPr>
            <p:cNvPr id="1005" name="组合 1004"/>
            <p:cNvGrpSpPr/>
            <p:nvPr/>
          </p:nvGrpSpPr>
          <p:grpSpPr>
            <a:xfrm>
              <a:off x="12512" y="2289"/>
              <a:ext cx="794" cy="793"/>
              <a:chOff x="13441363" y="3465513"/>
              <a:chExt cx="2559050" cy="2555875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996" name="Freeform 61"/>
              <p:cNvSpPr/>
              <p:nvPr/>
            </p:nvSpPr>
            <p:spPr bwMode="auto">
              <a:xfrm>
                <a:off x="13441363" y="3465513"/>
                <a:ext cx="2559050" cy="2555875"/>
              </a:xfrm>
              <a:custGeom>
                <a:avLst/>
                <a:gdLst>
                  <a:gd name="T0" fmla="*/ 528 w 677"/>
                  <a:gd name="T1" fmla="*/ 399 h 676"/>
                  <a:gd name="T2" fmla="*/ 506 w 677"/>
                  <a:gd name="T3" fmla="*/ 404 h 676"/>
                  <a:gd name="T4" fmla="*/ 398 w 677"/>
                  <a:gd name="T5" fmla="*/ 540 h 676"/>
                  <a:gd name="T6" fmla="*/ 397 w 677"/>
                  <a:gd name="T7" fmla="*/ 650 h 676"/>
                  <a:gd name="T8" fmla="*/ 371 w 677"/>
                  <a:gd name="T9" fmla="*/ 676 h 676"/>
                  <a:gd name="T10" fmla="*/ 304 w 677"/>
                  <a:gd name="T11" fmla="*/ 676 h 676"/>
                  <a:gd name="T12" fmla="*/ 279 w 677"/>
                  <a:gd name="T13" fmla="*/ 651 h 676"/>
                  <a:gd name="T14" fmla="*/ 279 w 677"/>
                  <a:gd name="T15" fmla="*/ 421 h 676"/>
                  <a:gd name="T16" fmla="*/ 225 w 677"/>
                  <a:gd name="T17" fmla="*/ 302 h 676"/>
                  <a:gd name="T18" fmla="*/ 148 w 677"/>
                  <a:gd name="T19" fmla="*/ 268 h 676"/>
                  <a:gd name="T20" fmla="*/ 148 w 677"/>
                  <a:gd name="T21" fmla="*/ 283 h 676"/>
                  <a:gd name="T22" fmla="*/ 137 w 677"/>
                  <a:gd name="T23" fmla="*/ 304 h 676"/>
                  <a:gd name="T24" fmla="*/ 114 w 677"/>
                  <a:gd name="T25" fmla="*/ 301 h 676"/>
                  <a:gd name="T26" fmla="*/ 13 w 677"/>
                  <a:gd name="T27" fmla="*/ 224 h 676"/>
                  <a:gd name="T28" fmla="*/ 13 w 677"/>
                  <a:gd name="T29" fmla="*/ 190 h 676"/>
                  <a:gd name="T30" fmla="*/ 114 w 677"/>
                  <a:gd name="T31" fmla="*/ 114 h 676"/>
                  <a:gd name="T32" fmla="*/ 136 w 677"/>
                  <a:gd name="T33" fmla="*/ 111 h 676"/>
                  <a:gd name="T34" fmla="*/ 148 w 677"/>
                  <a:gd name="T35" fmla="*/ 131 h 676"/>
                  <a:gd name="T36" fmla="*/ 166 w 677"/>
                  <a:gd name="T37" fmla="*/ 151 h 676"/>
                  <a:gd name="T38" fmla="*/ 268 w 677"/>
                  <a:gd name="T39" fmla="*/ 187 h 676"/>
                  <a:gd name="T40" fmla="*/ 278 w 677"/>
                  <a:gd name="T41" fmla="*/ 194 h 676"/>
                  <a:gd name="T42" fmla="*/ 278 w 677"/>
                  <a:gd name="T43" fmla="*/ 148 h 676"/>
                  <a:gd name="T44" fmla="*/ 261 w 677"/>
                  <a:gd name="T45" fmla="*/ 148 h 676"/>
                  <a:gd name="T46" fmla="*/ 242 w 677"/>
                  <a:gd name="T47" fmla="*/ 137 h 676"/>
                  <a:gd name="T48" fmla="*/ 244 w 677"/>
                  <a:gd name="T49" fmla="*/ 117 h 676"/>
                  <a:gd name="T50" fmla="*/ 323 w 677"/>
                  <a:gd name="T51" fmla="*/ 12 h 676"/>
                  <a:gd name="T52" fmla="*/ 354 w 677"/>
                  <a:gd name="T53" fmla="*/ 12 h 676"/>
                  <a:gd name="T54" fmla="*/ 432 w 677"/>
                  <a:gd name="T55" fmla="*/ 116 h 676"/>
                  <a:gd name="T56" fmla="*/ 434 w 677"/>
                  <a:gd name="T57" fmla="*/ 138 h 676"/>
                  <a:gd name="T58" fmla="*/ 416 w 677"/>
                  <a:gd name="T59" fmla="*/ 148 h 676"/>
                  <a:gd name="T60" fmla="*/ 398 w 677"/>
                  <a:gd name="T61" fmla="*/ 148 h 676"/>
                  <a:gd name="T62" fmla="*/ 398 w 677"/>
                  <a:gd name="T63" fmla="*/ 323 h 676"/>
                  <a:gd name="T64" fmla="*/ 461 w 677"/>
                  <a:gd name="T65" fmla="*/ 295 h 676"/>
                  <a:gd name="T66" fmla="*/ 528 w 677"/>
                  <a:gd name="T67" fmla="*/ 278 h 676"/>
                  <a:gd name="T68" fmla="*/ 528 w 677"/>
                  <a:gd name="T69" fmla="*/ 262 h 676"/>
                  <a:gd name="T70" fmla="*/ 540 w 677"/>
                  <a:gd name="T71" fmla="*/ 242 h 676"/>
                  <a:gd name="T72" fmla="*/ 562 w 677"/>
                  <a:gd name="T73" fmla="*/ 245 h 676"/>
                  <a:gd name="T74" fmla="*/ 663 w 677"/>
                  <a:gd name="T75" fmla="*/ 321 h 676"/>
                  <a:gd name="T76" fmla="*/ 662 w 677"/>
                  <a:gd name="T77" fmla="*/ 357 h 676"/>
                  <a:gd name="T78" fmla="*/ 563 w 677"/>
                  <a:gd name="T79" fmla="*/ 431 h 676"/>
                  <a:gd name="T80" fmla="*/ 540 w 677"/>
                  <a:gd name="T81" fmla="*/ 435 h 676"/>
                  <a:gd name="T82" fmla="*/ 528 w 677"/>
                  <a:gd name="T83" fmla="*/ 413 h 676"/>
                  <a:gd name="T84" fmla="*/ 528 w 677"/>
                  <a:gd name="T85" fmla="*/ 399 h 6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77" h="676">
                    <a:moveTo>
                      <a:pt x="528" y="399"/>
                    </a:moveTo>
                    <a:cubicBezTo>
                      <a:pt x="520" y="401"/>
                      <a:pt x="513" y="402"/>
                      <a:pt x="506" y="404"/>
                    </a:cubicBezTo>
                    <a:cubicBezTo>
                      <a:pt x="445" y="422"/>
                      <a:pt x="401" y="476"/>
                      <a:pt x="398" y="540"/>
                    </a:cubicBezTo>
                    <a:cubicBezTo>
                      <a:pt x="396" y="576"/>
                      <a:pt x="398" y="613"/>
                      <a:pt x="397" y="650"/>
                    </a:cubicBezTo>
                    <a:cubicBezTo>
                      <a:pt x="397" y="670"/>
                      <a:pt x="391" y="676"/>
                      <a:pt x="371" y="676"/>
                    </a:cubicBezTo>
                    <a:cubicBezTo>
                      <a:pt x="349" y="676"/>
                      <a:pt x="326" y="676"/>
                      <a:pt x="304" y="676"/>
                    </a:cubicBezTo>
                    <a:cubicBezTo>
                      <a:pt x="286" y="676"/>
                      <a:pt x="279" y="669"/>
                      <a:pt x="279" y="651"/>
                    </a:cubicBezTo>
                    <a:cubicBezTo>
                      <a:pt x="279" y="575"/>
                      <a:pt x="279" y="498"/>
                      <a:pt x="279" y="421"/>
                    </a:cubicBezTo>
                    <a:cubicBezTo>
                      <a:pt x="279" y="373"/>
                      <a:pt x="261" y="333"/>
                      <a:pt x="225" y="302"/>
                    </a:cubicBezTo>
                    <a:cubicBezTo>
                      <a:pt x="203" y="283"/>
                      <a:pt x="178" y="272"/>
                      <a:pt x="148" y="268"/>
                    </a:cubicBezTo>
                    <a:cubicBezTo>
                      <a:pt x="148" y="273"/>
                      <a:pt x="148" y="278"/>
                      <a:pt x="148" y="283"/>
                    </a:cubicBezTo>
                    <a:cubicBezTo>
                      <a:pt x="148" y="292"/>
                      <a:pt x="145" y="299"/>
                      <a:pt x="137" y="304"/>
                    </a:cubicBezTo>
                    <a:cubicBezTo>
                      <a:pt x="129" y="308"/>
                      <a:pt x="121" y="306"/>
                      <a:pt x="114" y="301"/>
                    </a:cubicBezTo>
                    <a:cubicBezTo>
                      <a:pt x="81" y="275"/>
                      <a:pt x="47" y="250"/>
                      <a:pt x="13" y="224"/>
                    </a:cubicBezTo>
                    <a:cubicBezTo>
                      <a:pt x="0" y="214"/>
                      <a:pt x="0" y="200"/>
                      <a:pt x="13" y="190"/>
                    </a:cubicBezTo>
                    <a:cubicBezTo>
                      <a:pt x="47" y="165"/>
                      <a:pt x="80" y="140"/>
                      <a:pt x="114" y="114"/>
                    </a:cubicBezTo>
                    <a:cubicBezTo>
                      <a:pt x="121" y="109"/>
                      <a:pt x="128" y="107"/>
                      <a:pt x="136" y="111"/>
                    </a:cubicBezTo>
                    <a:cubicBezTo>
                      <a:pt x="145" y="115"/>
                      <a:pt x="148" y="122"/>
                      <a:pt x="148" y="131"/>
                    </a:cubicBezTo>
                    <a:cubicBezTo>
                      <a:pt x="148" y="149"/>
                      <a:pt x="149" y="148"/>
                      <a:pt x="166" y="151"/>
                    </a:cubicBezTo>
                    <a:cubicBezTo>
                      <a:pt x="202" y="156"/>
                      <a:pt x="236" y="168"/>
                      <a:pt x="268" y="187"/>
                    </a:cubicBezTo>
                    <a:cubicBezTo>
                      <a:pt x="271" y="189"/>
                      <a:pt x="274" y="191"/>
                      <a:pt x="278" y="194"/>
                    </a:cubicBezTo>
                    <a:cubicBezTo>
                      <a:pt x="278" y="178"/>
                      <a:pt x="278" y="164"/>
                      <a:pt x="278" y="148"/>
                    </a:cubicBezTo>
                    <a:cubicBezTo>
                      <a:pt x="272" y="148"/>
                      <a:pt x="266" y="148"/>
                      <a:pt x="261" y="148"/>
                    </a:cubicBezTo>
                    <a:cubicBezTo>
                      <a:pt x="252" y="148"/>
                      <a:pt x="244" y="145"/>
                      <a:pt x="242" y="137"/>
                    </a:cubicBezTo>
                    <a:cubicBezTo>
                      <a:pt x="241" y="131"/>
                      <a:pt x="241" y="122"/>
                      <a:pt x="244" y="117"/>
                    </a:cubicBezTo>
                    <a:cubicBezTo>
                      <a:pt x="270" y="81"/>
                      <a:pt x="296" y="46"/>
                      <a:pt x="323" y="12"/>
                    </a:cubicBezTo>
                    <a:cubicBezTo>
                      <a:pt x="331" y="0"/>
                      <a:pt x="345" y="1"/>
                      <a:pt x="354" y="12"/>
                    </a:cubicBezTo>
                    <a:cubicBezTo>
                      <a:pt x="380" y="47"/>
                      <a:pt x="406" y="82"/>
                      <a:pt x="432" y="116"/>
                    </a:cubicBezTo>
                    <a:cubicBezTo>
                      <a:pt x="437" y="123"/>
                      <a:pt x="438" y="130"/>
                      <a:pt x="434" y="138"/>
                    </a:cubicBezTo>
                    <a:cubicBezTo>
                      <a:pt x="430" y="145"/>
                      <a:pt x="424" y="148"/>
                      <a:pt x="416" y="148"/>
                    </a:cubicBezTo>
                    <a:cubicBezTo>
                      <a:pt x="411" y="148"/>
                      <a:pt x="405" y="148"/>
                      <a:pt x="398" y="148"/>
                    </a:cubicBezTo>
                    <a:cubicBezTo>
                      <a:pt x="398" y="207"/>
                      <a:pt x="398" y="265"/>
                      <a:pt x="398" y="323"/>
                    </a:cubicBezTo>
                    <a:cubicBezTo>
                      <a:pt x="419" y="313"/>
                      <a:pt x="439" y="302"/>
                      <a:pt x="461" y="295"/>
                    </a:cubicBezTo>
                    <a:cubicBezTo>
                      <a:pt x="482" y="287"/>
                      <a:pt x="504" y="284"/>
                      <a:pt x="528" y="278"/>
                    </a:cubicBezTo>
                    <a:cubicBezTo>
                      <a:pt x="528" y="274"/>
                      <a:pt x="528" y="268"/>
                      <a:pt x="528" y="262"/>
                    </a:cubicBezTo>
                    <a:cubicBezTo>
                      <a:pt x="528" y="253"/>
                      <a:pt x="532" y="246"/>
                      <a:pt x="540" y="242"/>
                    </a:cubicBezTo>
                    <a:cubicBezTo>
                      <a:pt x="548" y="238"/>
                      <a:pt x="555" y="240"/>
                      <a:pt x="562" y="245"/>
                    </a:cubicBezTo>
                    <a:cubicBezTo>
                      <a:pt x="596" y="271"/>
                      <a:pt x="629" y="296"/>
                      <a:pt x="663" y="321"/>
                    </a:cubicBezTo>
                    <a:cubicBezTo>
                      <a:pt x="677" y="332"/>
                      <a:pt x="677" y="346"/>
                      <a:pt x="662" y="357"/>
                    </a:cubicBezTo>
                    <a:cubicBezTo>
                      <a:pt x="629" y="381"/>
                      <a:pt x="596" y="406"/>
                      <a:pt x="563" y="431"/>
                    </a:cubicBezTo>
                    <a:cubicBezTo>
                      <a:pt x="556" y="436"/>
                      <a:pt x="548" y="439"/>
                      <a:pt x="540" y="435"/>
                    </a:cubicBezTo>
                    <a:cubicBezTo>
                      <a:pt x="531" y="431"/>
                      <a:pt x="528" y="423"/>
                      <a:pt x="528" y="413"/>
                    </a:cubicBezTo>
                    <a:cubicBezTo>
                      <a:pt x="528" y="409"/>
                      <a:pt x="528" y="405"/>
                      <a:pt x="528" y="39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997" name="Freeform 62"/>
              <p:cNvSpPr/>
              <p:nvPr/>
            </p:nvSpPr>
            <p:spPr bwMode="auto">
              <a:xfrm>
                <a:off x="13801725" y="4902201"/>
                <a:ext cx="547688" cy="150813"/>
              </a:xfrm>
              <a:custGeom>
                <a:avLst/>
                <a:gdLst>
                  <a:gd name="T0" fmla="*/ 72 w 145"/>
                  <a:gd name="T1" fmla="*/ 40 h 40"/>
                  <a:gd name="T2" fmla="*/ 23 w 145"/>
                  <a:gd name="T3" fmla="*/ 40 h 40"/>
                  <a:gd name="T4" fmla="*/ 0 w 145"/>
                  <a:gd name="T5" fmla="*/ 20 h 40"/>
                  <a:gd name="T6" fmla="*/ 23 w 145"/>
                  <a:gd name="T7" fmla="*/ 0 h 40"/>
                  <a:gd name="T8" fmla="*/ 122 w 145"/>
                  <a:gd name="T9" fmla="*/ 0 h 40"/>
                  <a:gd name="T10" fmla="*/ 145 w 145"/>
                  <a:gd name="T11" fmla="*/ 20 h 40"/>
                  <a:gd name="T12" fmla="*/ 122 w 145"/>
                  <a:gd name="T13" fmla="*/ 40 h 40"/>
                  <a:gd name="T14" fmla="*/ 72 w 145"/>
                  <a:gd name="T15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40">
                    <a:moveTo>
                      <a:pt x="72" y="40"/>
                    </a:moveTo>
                    <a:cubicBezTo>
                      <a:pt x="56" y="40"/>
                      <a:pt x="39" y="40"/>
                      <a:pt x="23" y="40"/>
                    </a:cubicBezTo>
                    <a:cubicBezTo>
                      <a:pt x="9" y="40"/>
                      <a:pt x="0" y="32"/>
                      <a:pt x="0" y="20"/>
                    </a:cubicBezTo>
                    <a:cubicBezTo>
                      <a:pt x="1" y="8"/>
                      <a:pt x="9" y="1"/>
                      <a:pt x="23" y="0"/>
                    </a:cubicBezTo>
                    <a:cubicBezTo>
                      <a:pt x="56" y="0"/>
                      <a:pt x="89" y="0"/>
                      <a:pt x="122" y="0"/>
                    </a:cubicBezTo>
                    <a:cubicBezTo>
                      <a:pt x="136" y="1"/>
                      <a:pt x="145" y="9"/>
                      <a:pt x="145" y="20"/>
                    </a:cubicBezTo>
                    <a:cubicBezTo>
                      <a:pt x="145" y="32"/>
                      <a:pt x="136" y="40"/>
                      <a:pt x="122" y="40"/>
                    </a:cubicBezTo>
                    <a:cubicBezTo>
                      <a:pt x="105" y="40"/>
                      <a:pt x="88" y="40"/>
                      <a:pt x="72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998" name="Freeform 63"/>
              <p:cNvSpPr/>
              <p:nvPr/>
            </p:nvSpPr>
            <p:spPr bwMode="auto">
              <a:xfrm>
                <a:off x="13801725" y="5499101"/>
                <a:ext cx="547688" cy="152400"/>
              </a:xfrm>
              <a:custGeom>
                <a:avLst/>
                <a:gdLst>
                  <a:gd name="T0" fmla="*/ 72 w 145"/>
                  <a:gd name="T1" fmla="*/ 0 h 40"/>
                  <a:gd name="T2" fmla="*/ 122 w 145"/>
                  <a:gd name="T3" fmla="*/ 0 h 40"/>
                  <a:gd name="T4" fmla="*/ 145 w 145"/>
                  <a:gd name="T5" fmla="*/ 20 h 40"/>
                  <a:gd name="T6" fmla="*/ 122 w 145"/>
                  <a:gd name="T7" fmla="*/ 40 h 40"/>
                  <a:gd name="T8" fmla="*/ 22 w 145"/>
                  <a:gd name="T9" fmla="*/ 40 h 40"/>
                  <a:gd name="T10" fmla="*/ 0 w 145"/>
                  <a:gd name="T11" fmla="*/ 20 h 40"/>
                  <a:gd name="T12" fmla="*/ 22 w 145"/>
                  <a:gd name="T13" fmla="*/ 0 h 40"/>
                  <a:gd name="T14" fmla="*/ 72 w 145"/>
                  <a:gd name="T1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40">
                    <a:moveTo>
                      <a:pt x="72" y="0"/>
                    </a:moveTo>
                    <a:cubicBezTo>
                      <a:pt x="89" y="0"/>
                      <a:pt x="105" y="0"/>
                      <a:pt x="122" y="0"/>
                    </a:cubicBezTo>
                    <a:cubicBezTo>
                      <a:pt x="136" y="0"/>
                      <a:pt x="145" y="9"/>
                      <a:pt x="145" y="20"/>
                    </a:cubicBezTo>
                    <a:cubicBezTo>
                      <a:pt x="145" y="31"/>
                      <a:pt x="136" y="40"/>
                      <a:pt x="122" y="40"/>
                    </a:cubicBezTo>
                    <a:cubicBezTo>
                      <a:pt x="89" y="40"/>
                      <a:pt x="55" y="40"/>
                      <a:pt x="22" y="40"/>
                    </a:cubicBezTo>
                    <a:cubicBezTo>
                      <a:pt x="9" y="40"/>
                      <a:pt x="1" y="32"/>
                      <a:pt x="0" y="20"/>
                    </a:cubicBezTo>
                    <a:cubicBezTo>
                      <a:pt x="0" y="8"/>
                      <a:pt x="9" y="0"/>
                      <a:pt x="22" y="0"/>
                    </a:cubicBezTo>
                    <a:cubicBezTo>
                      <a:pt x="39" y="0"/>
                      <a:pt x="55" y="0"/>
                      <a:pt x="7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999" name="Freeform 64"/>
              <p:cNvSpPr/>
              <p:nvPr/>
            </p:nvSpPr>
            <p:spPr bwMode="auto">
              <a:xfrm>
                <a:off x="13801725" y="5797551"/>
                <a:ext cx="547688" cy="147638"/>
              </a:xfrm>
              <a:custGeom>
                <a:avLst/>
                <a:gdLst>
                  <a:gd name="T0" fmla="*/ 72 w 145"/>
                  <a:gd name="T1" fmla="*/ 39 h 39"/>
                  <a:gd name="T2" fmla="*/ 22 w 145"/>
                  <a:gd name="T3" fmla="*/ 39 h 39"/>
                  <a:gd name="T4" fmla="*/ 0 w 145"/>
                  <a:gd name="T5" fmla="*/ 20 h 39"/>
                  <a:gd name="T6" fmla="*/ 22 w 145"/>
                  <a:gd name="T7" fmla="*/ 0 h 39"/>
                  <a:gd name="T8" fmla="*/ 123 w 145"/>
                  <a:gd name="T9" fmla="*/ 0 h 39"/>
                  <a:gd name="T10" fmla="*/ 145 w 145"/>
                  <a:gd name="T11" fmla="*/ 20 h 39"/>
                  <a:gd name="T12" fmla="*/ 122 w 145"/>
                  <a:gd name="T13" fmla="*/ 39 h 39"/>
                  <a:gd name="T14" fmla="*/ 72 w 145"/>
                  <a:gd name="T15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39">
                    <a:moveTo>
                      <a:pt x="72" y="39"/>
                    </a:moveTo>
                    <a:cubicBezTo>
                      <a:pt x="56" y="39"/>
                      <a:pt x="39" y="39"/>
                      <a:pt x="22" y="39"/>
                    </a:cubicBezTo>
                    <a:cubicBezTo>
                      <a:pt x="9" y="39"/>
                      <a:pt x="1" y="32"/>
                      <a:pt x="0" y="20"/>
                    </a:cubicBezTo>
                    <a:cubicBezTo>
                      <a:pt x="0" y="8"/>
                      <a:pt x="9" y="0"/>
                      <a:pt x="22" y="0"/>
                    </a:cubicBezTo>
                    <a:cubicBezTo>
                      <a:pt x="56" y="0"/>
                      <a:pt x="89" y="0"/>
                      <a:pt x="123" y="0"/>
                    </a:cubicBezTo>
                    <a:cubicBezTo>
                      <a:pt x="136" y="0"/>
                      <a:pt x="145" y="9"/>
                      <a:pt x="145" y="20"/>
                    </a:cubicBezTo>
                    <a:cubicBezTo>
                      <a:pt x="145" y="31"/>
                      <a:pt x="136" y="39"/>
                      <a:pt x="122" y="39"/>
                    </a:cubicBezTo>
                    <a:cubicBezTo>
                      <a:pt x="106" y="39"/>
                      <a:pt x="89" y="39"/>
                      <a:pt x="72" y="3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1000" name="Freeform 65"/>
              <p:cNvSpPr/>
              <p:nvPr/>
            </p:nvSpPr>
            <p:spPr bwMode="auto">
              <a:xfrm>
                <a:off x="13801725" y="5200651"/>
                <a:ext cx="547688" cy="152400"/>
              </a:xfrm>
              <a:custGeom>
                <a:avLst/>
                <a:gdLst>
                  <a:gd name="T0" fmla="*/ 73 w 145"/>
                  <a:gd name="T1" fmla="*/ 0 h 40"/>
                  <a:gd name="T2" fmla="*/ 123 w 145"/>
                  <a:gd name="T3" fmla="*/ 1 h 40"/>
                  <a:gd name="T4" fmla="*/ 145 w 145"/>
                  <a:gd name="T5" fmla="*/ 20 h 40"/>
                  <a:gd name="T6" fmla="*/ 123 w 145"/>
                  <a:gd name="T7" fmla="*/ 40 h 40"/>
                  <a:gd name="T8" fmla="*/ 21 w 145"/>
                  <a:gd name="T9" fmla="*/ 40 h 40"/>
                  <a:gd name="T10" fmla="*/ 0 w 145"/>
                  <a:gd name="T11" fmla="*/ 20 h 40"/>
                  <a:gd name="T12" fmla="*/ 21 w 145"/>
                  <a:gd name="T13" fmla="*/ 1 h 40"/>
                  <a:gd name="T14" fmla="*/ 73 w 145"/>
                  <a:gd name="T15" fmla="*/ 1 h 40"/>
                  <a:gd name="T16" fmla="*/ 73 w 145"/>
                  <a:gd name="T17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5" h="40">
                    <a:moveTo>
                      <a:pt x="73" y="0"/>
                    </a:moveTo>
                    <a:cubicBezTo>
                      <a:pt x="90" y="0"/>
                      <a:pt x="106" y="0"/>
                      <a:pt x="123" y="1"/>
                    </a:cubicBezTo>
                    <a:cubicBezTo>
                      <a:pt x="136" y="1"/>
                      <a:pt x="145" y="9"/>
                      <a:pt x="145" y="20"/>
                    </a:cubicBezTo>
                    <a:cubicBezTo>
                      <a:pt x="145" y="31"/>
                      <a:pt x="136" y="40"/>
                      <a:pt x="123" y="40"/>
                    </a:cubicBezTo>
                    <a:cubicBezTo>
                      <a:pt x="89" y="40"/>
                      <a:pt x="55" y="40"/>
                      <a:pt x="21" y="40"/>
                    </a:cubicBezTo>
                    <a:cubicBezTo>
                      <a:pt x="8" y="40"/>
                      <a:pt x="0" y="32"/>
                      <a:pt x="0" y="20"/>
                    </a:cubicBezTo>
                    <a:cubicBezTo>
                      <a:pt x="0" y="8"/>
                      <a:pt x="8" y="1"/>
                      <a:pt x="21" y="1"/>
                    </a:cubicBezTo>
                    <a:cubicBezTo>
                      <a:pt x="39" y="0"/>
                      <a:pt x="56" y="1"/>
                      <a:pt x="73" y="1"/>
                    </a:cubicBezTo>
                    <a:cubicBezTo>
                      <a:pt x="73" y="1"/>
                      <a:pt x="73" y="1"/>
                      <a:pt x="7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1001" name="Freeform 66"/>
              <p:cNvSpPr/>
              <p:nvPr/>
            </p:nvSpPr>
            <p:spPr bwMode="auto">
              <a:xfrm>
                <a:off x="13528675" y="5200651"/>
                <a:ext cx="147638" cy="152400"/>
              </a:xfrm>
              <a:custGeom>
                <a:avLst/>
                <a:gdLst>
                  <a:gd name="T0" fmla="*/ 39 w 39"/>
                  <a:gd name="T1" fmla="*/ 20 h 40"/>
                  <a:gd name="T2" fmla="*/ 20 w 39"/>
                  <a:gd name="T3" fmla="*/ 40 h 40"/>
                  <a:gd name="T4" fmla="*/ 0 w 39"/>
                  <a:gd name="T5" fmla="*/ 20 h 40"/>
                  <a:gd name="T6" fmla="*/ 20 w 39"/>
                  <a:gd name="T7" fmla="*/ 1 h 40"/>
                  <a:gd name="T8" fmla="*/ 39 w 39"/>
                  <a:gd name="T9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0">
                    <a:moveTo>
                      <a:pt x="39" y="20"/>
                    </a:moveTo>
                    <a:cubicBezTo>
                      <a:pt x="39" y="32"/>
                      <a:pt x="31" y="40"/>
                      <a:pt x="20" y="40"/>
                    </a:cubicBezTo>
                    <a:cubicBezTo>
                      <a:pt x="8" y="40"/>
                      <a:pt x="0" y="31"/>
                      <a:pt x="0" y="20"/>
                    </a:cubicBezTo>
                    <a:cubicBezTo>
                      <a:pt x="0" y="8"/>
                      <a:pt x="9" y="0"/>
                      <a:pt x="20" y="1"/>
                    </a:cubicBezTo>
                    <a:cubicBezTo>
                      <a:pt x="31" y="1"/>
                      <a:pt x="39" y="9"/>
                      <a:pt x="3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1002" name="Freeform 67"/>
              <p:cNvSpPr/>
              <p:nvPr/>
            </p:nvSpPr>
            <p:spPr bwMode="auto">
              <a:xfrm>
                <a:off x="13528675" y="4906963"/>
                <a:ext cx="147638" cy="146050"/>
              </a:xfrm>
              <a:custGeom>
                <a:avLst/>
                <a:gdLst>
                  <a:gd name="T0" fmla="*/ 20 w 39"/>
                  <a:gd name="T1" fmla="*/ 0 h 39"/>
                  <a:gd name="T2" fmla="*/ 39 w 39"/>
                  <a:gd name="T3" fmla="*/ 19 h 39"/>
                  <a:gd name="T4" fmla="*/ 20 w 39"/>
                  <a:gd name="T5" fmla="*/ 39 h 39"/>
                  <a:gd name="T6" fmla="*/ 0 w 39"/>
                  <a:gd name="T7" fmla="*/ 19 h 39"/>
                  <a:gd name="T8" fmla="*/ 20 w 39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9">
                    <a:moveTo>
                      <a:pt x="20" y="0"/>
                    </a:moveTo>
                    <a:cubicBezTo>
                      <a:pt x="30" y="0"/>
                      <a:pt x="39" y="8"/>
                      <a:pt x="39" y="19"/>
                    </a:cubicBezTo>
                    <a:cubicBezTo>
                      <a:pt x="39" y="30"/>
                      <a:pt x="31" y="39"/>
                      <a:pt x="20" y="39"/>
                    </a:cubicBezTo>
                    <a:cubicBezTo>
                      <a:pt x="9" y="39"/>
                      <a:pt x="0" y="30"/>
                      <a:pt x="0" y="19"/>
                    </a:cubicBezTo>
                    <a:cubicBezTo>
                      <a:pt x="0" y="9"/>
                      <a:pt x="9" y="0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1003" name="Freeform 68"/>
              <p:cNvSpPr/>
              <p:nvPr/>
            </p:nvSpPr>
            <p:spPr bwMode="auto">
              <a:xfrm>
                <a:off x="13528675" y="5499101"/>
                <a:ext cx="147638" cy="152400"/>
              </a:xfrm>
              <a:custGeom>
                <a:avLst/>
                <a:gdLst>
                  <a:gd name="T0" fmla="*/ 20 w 39"/>
                  <a:gd name="T1" fmla="*/ 40 h 40"/>
                  <a:gd name="T2" fmla="*/ 0 w 39"/>
                  <a:gd name="T3" fmla="*/ 20 h 40"/>
                  <a:gd name="T4" fmla="*/ 19 w 39"/>
                  <a:gd name="T5" fmla="*/ 0 h 40"/>
                  <a:gd name="T6" fmla="*/ 39 w 39"/>
                  <a:gd name="T7" fmla="*/ 20 h 40"/>
                  <a:gd name="T8" fmla="*/ 20 w 39"/>
                  <a:gd name="T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40">
                    <a:moveTo>
                      <a:pt x="20" y="40"/>
                    </a:moveTo>
                    <a:cubicBezTo>
                      <a:pt x="10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19" y="0"/>
                    </a:cubicBezTo>
                    <a:cubicBezTo>
                      <a:pt x="30" y="0"/>
                      <a:pt x="39" y="9"/>
                      <a:pt x="39" y="20"/>
                    </a:cubicBezTo>
                    <a:cubicBezTo>
                      <a:pt x="39" y="30"/>
                      <a:pt x="31" y="39"/>
                      <a:pt x="20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1004" name="Freeform 69"/>
              <p:cNvSpPr/>
              <p:nvPr/>
            </p:nvSpPr>
            <p:spPr bwMode="auto">
              <a:xfrm>
                <a:off x="13528675" y="5797551"/>
                <a:ext cx="147638" cy="147638"/>
              </a:xfrm>
              <a:custGeom>
                <a:avLst/>
                <a:gdLst>
                  <a:gd name="T0" fmla="*/ 20 w 39"/>
                  <a:gd name="T1" fmla="*/ 0 h 39"/>
                  <a:gd name="T2" fmla="*/ 39 w 39"/>
                  <a:gd name="T3" fmla="*/ 19 h 39"/>
                  <a:gd name="T4" fmla="*/ 20 w 39"/>
                  <a:gd name="T5" fmla="*/ 39 h 39"/>
                  <a:gd name="T6" fmla="*/ 0 w 39"/>
                  <a:gd name="T7" fmla="*/ 20 h 39"/>
                  <a:gd name="T8" fmla="*/ 20 w 39"/>
                  <a:gd name="T9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39">
                    <a:moveTo>
                      <a:pt x="20" y="0"/>
                    </a:moveTo>
                    <a:cubicBezTo>
                      <a:pt x="30" y="0"/>
                      <a:pt x="39" y="8"/>
                      <a:pt x="39" y="19"/>
                    </a:cubicBezTo>
                    <a:cubicBezTo>
                      <a:pt x="39" y="30"/>
                      <a:pt x="31" y="39"/>
                      <a:pt x="20" y="39"/>
                    </a:cubicBezTo>
                    <a:cubicBezTo>
                      <a:pt x="9" y="39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</p:grpSp>
      </p:grpSp>
      <p:grpSp>
        <p:nvGrpSpPr>
          <p:cNvPr id="10266" name="组合 28"/>
          <p:cNvGrpSpPr/>
          <p:nvPr/>
        </p:nvGrpSpPr>
        <p:grpSpPr bwMode="auto">
          <a:xfrm>
            <a:off x="3600450" y="3241675"/>
            <a:ext cx="2614613" cy="1439863"/>
            <a:chOff x="4804" y="5514"/>
            <a:chExt cx="3562" cy="1961"/>
          </a:xfrm>
        </p:grpSpPr>
        <p:sp>
          <p:nvSpPr>
            <p:cNvPr id="906" name="椭圆 905"/>
            <p:cNvSpPr/>
            <p:nvPr/>
          </p:nvSpPr>
          <p:spPr>
            <a:xfrm>
              <a:off x="5896" y="5514"/>
              <a:ext cx="1378" cy="1377"/>
            </a:xfrm>
            <a:prstGeom prst="ellipse">
              <a:avLst/>
            </a:prstGeom>
            <a:gradFill>
              <a:gsLst>
                <a:gs pos="68000">
                  <a:schemeClr val="accent1"/>
                </a:gs>
                <a:gs pos="0">
                  <a:srgbClr val="8BBAD4"/>
                </a:gs>
              </a:gsLst>
              <a:lin ang="2700000" scaled="1"/>
            </a:gradFill>
            <a:ln>
              <a:noFill/>
            </a:ln>
            <a:effectLst>
              <a:outerShdw blurRad="596900" dist="266700" dir="5400000" sx="82000" sy="82000" algn="t" rotWithShape="0">
                <a:schemeClr val="accent1">
                  <a:alpha val="71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Roboto" panose="02000000000000000000"/>
                <a:ea typeface="方正兰亭黑简体 Medium" panose="02000600000000000000" charset="-122"/>
              </a:endParaRPr>
            </a:p>
          </p:txBody>
        </p:sp>
        <p:sp>
          <p:nvSpPr>
            <p:cNvPr id="916" name="文本框 915"/>
            <p:cNvSpPr txBox="1"/>
            <p:nvPr/>
          </p:nvSpPr>
          <p:spPr>
            <a:xfrm>
              <a:off x="4804" y="6973"/>
              <a:ext cx="3562" cy="50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prstClr val="black"/>
                  </a:solidFill>
                  <a:latin typeface="方正兰亭黑简体 Light" panose="02000400000000000000" pitchFamily="50" charset="-122"/>
                  <a:ea typeface="方正兰亭黑简体 Light" panose="02000400000000000000" pitchFamily="50" charset="-122"/>
                  <a:sym typeface="+mn-ea"/>
                </a:rPr>
                <a:t>转化率高于行业</a:t>
              </a:r>
              <a:endParaRPr lang="zh-CN" altLang="en-US" dirty="0">
                <a:solidFill>
                  <a:prstClr val="black"/>
                </a:solidFill>
                <a:latin typeface="方正兰亭黑简体 Light" panose="02000400000000000000" pitchFamily="50" charset="-122"/>
                <a:ea typeface="方正兰亭黑简体 Light" panose="02000400000000000000" pitchFamily="50" charset="-122"/>
                <a:sym typeface="+mn-ea"/>
              </a:endParaRPr>
            </a:p>
          </p:txBody>
        </p:sp>
        <p:grpSp>
          <p:nvGrpSpPr>
            <p:cNvPr id="1011" name="组合 1010"/>
            <p:cNvGrpSpPr/>
            <p:nvPr/>
          </p:nvGrpSpPr>
          <p:grpSpPr>
            <a:xfrm>
              <a:off x="6242" y="5762"/>
              <a:ext cx="686" cy="881"/>
              <a:chOff x="-3598333" y="3389096"/>
              <a:chExt cx="1978025" cy="2540000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1009" name="Freeform 73"/>
              <p:cNvSpPr>
                <a:spLocks noEditPoints="1"/>
              </p:cNvSpPr>
              <p:nvPr/>
            </p:nvSpPr>
            <p:spPr bwMode="auto">
              <a:xfrm>
                <a:off x="-3598333" y="3725646"/>
                <a:ext cx="1978025" cy="2203450"/>
              </a:xfrm>
              <a:custGeom>
                <a:avLst/>
                <a:gdLst>
                  <a:gd name="T0" fmla="*/ 521 w 523"/>
                  <a:gd name="T1" fmla="*/ 58 h 583"/>
                  <a:gd name="T2" fmla="*/ 522 w 523"/>
                  <a:gd name="T3" fmla="*/ 478 h 583"/>
                  <a:gd name="T4" fmla="*/ 428 w 523"/>
                  <a:gd name="T5" fmla="*/ 582 h 583"/>
                  <a:gd name="T6" fmla="*/ 1 w 523"/>
                  <a:gd name="T7" fmla="*/ 493 h 583"/>
                  <a:gd name="T8" fmla="*/ 0 w 523"/>
                  <a:gd name="T9" fmla="*/ 81 h 583"/>
                  <a:gd name="T10" fmla="*/ 29 w 523"/>
                  <a:gd name="T11" fmla="*/ 4 h 583"/>
                  <a:gd name="T12" fmla="*/ 34 w 523"/>
                  <a:gd name="T13" fmla="*/ 13 h 583"/>
                  <a:gd name="T14" fmla="*/ 388 w 523"/>
                  <a:gd name="T15" fmla="*/ 117 h 583"/>
                  <a:gd name="T16" fmla="*/ 489 w 523"/>
                  <a:gd name="T17" fmla="*/ 0 h 583"/>
                  <a:gd name="T18" fmla="*/ 122 w 523"/>
                  <a:gd name="T19" fmla="*/ 344 h 583"/>
                  <a:gd name="T20" fmla="*/ 92 w 523"/>
                  <a:gd name="T21" fmla="*/ 336 h 583"/>
                  <a:gd name="T22" fmla="*/ 105 w 523"/>
                  <a:gd name="T23" fmla="*/ 388 h 583"/>
                  <a:gd name="T24" fmla="*/ 93 w 523"/>
                  <a:gd name="T25" fmla="*/ 442 h 583"/>
                  <a:gd name="T26" fmla="*/ 130 w 523"/>
                  <a:gd name="T27" fmla="*/ 423 h 583"/>
                  <a:gd name="T28" fmla="*/ 167 w 523"/>
                  <a:gd name="T29" fmla="*/ 442 h 583"/>
                  <a:gd name="T30" fmla="*/ 158 w 523"/>
                  <a:gd name="T31" fmla="*/ 395 h 583"/>
                  <a:gd name="T32" fmla="*/ 173 w 523"/>
                  <a:gd name="T33" fmla="*/ 360 h 583"/>
                  <a:gd name="T34" fmla="*/ 141 w 523"/>
                  <a:gd name="T35" fmla="*/ 340 h 583"/>
                  <a:gd name="T36" fmla="*/ 129 w 523"/>
                  <a:gd name="T37" fmla="*/ 232 h 583"/>
                  <a:gd name="T38" fmla="*/ 95 w 523"/>
                  <a:gd name="T39" fmla="*/ 209 h 583"/>
                  <a:gd name="T40" fmla="*/ 107 w 523"/>
                  <a:gd name="T41" fmla="*/ 276 h 583"/>
                  <a:gd name="T42" fmla="*/ 162 w 523"/>
                  <a:gd name="T43" fmla="*/ 253 h 583"/>
                  <a:gd name="T44" fmla="*/ 190 w 523"/>
                  <a:gd name="T45" fmla="*/ 190 h 583"/>
                  <a:gd name="T46" fmla="*/ 153 w 523"/>
                  <a:gd name="T47" fmla="*/ 202 h 583"/>
                  <a:gd name="T48" fmla="*/ 361 w 523"/>
                  <a:gd name="T49" fmla="*/ 371 h 583"/>
                  <a:gd name="T50" fmla="*/ 284 w 523"/>
                  <a:gd name="T51" fmla="*/ 390 h 583"/>
                  <a:gd name="T52" fmla="*/ 416 w 523"/>
                  <a:gd name="T53" fmla="*/ 410 h 583"/>
                  <a:gd name="T54" fmla="*/ 415 w 523"/>
                  <a:gd name="T55" fmla="*/ 371 h 583"/>
                  <a:gd name="T56" fmla="*/ 360 w 523"/>
                  <a:gd name="T57" fmla="*/ 256 h 583"/>
                  <a:gd name="T58" fmla="*/ 418 w 523"/>
                  <a:gd name="T59" fmla="*/ 256 h 583"/>
                  <a:gd name="T60" fmla="*/ 417 w 523"/>
                  <a:gd name="T61" fmla="*/ 217 h 583"/>
                  <a:gd name="T62" fmla="*/ 286 w 523"/>
                  <a:gd name="T63" fmla="*/ 228 h 583"/>
                  <a:gd name="T64" fmla="*/ 360 w 523"/>
                  <a:gd name="T65" fmla="*/ 256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3" h="583">
                    <a:moveTo>
                      <a:pt x="489" y="0"/>
                    </a:moveTo>
                    <a:cubicBezTo>
                      <a:pt x="507" y="17"/>
                      <a:pt x="518" y="35"/>
                      <a:pt x="521" y="58"/>
                    </a:cubicBezTo>
                    <a:cubicBezTo>
                      <a:pt x="522" y="66"/>
                      <a:pt x="522" y="73"/>
                      <a:pt x="522" y="80"/>
                    </a:cubicBezTo>
                    <a:cubicBezTo>
                      <a:pt x="522" y="213"/>
                      <a:pt x="522" y="346"/>
                      <a:pt x="522" y="478"/>
                    </a:cubicBezTo>
                    <a:cubicBezTo>
                      <a:pt x="523" y="518"/>
                      <a:pt x="508" y="550"/>
                      <a:pt x="472" y="569"/>
                    </a:cubicBezTo>
                    <a:cubicBezTo>
                      <a:pt x="459" y="577"/>
                      <a:pt x="443" y="582"/>
                      <a:pt x="428" y="582"/>
                    </a:cubicBezTo>
                    <a:cubicBezTo>
                      <a:pt x="317" y="583"/>
                      <a:pt x="206" y="583"/>
                      <a:pt x="95" y="583"/>
                    </a:cubicBezTo>
                    <a:cubicBezTo>
                      <a:pt x="45" y="582"/>
                      <a:pt x="4" y="542"/>
                      <a:pt x="1" y="493"/>
                    </a:cubicBezTo>
                    <a:cubicBezTo>
                      <a:pt x="0" y="487"/>
                      <a:pt x="0" y="482"/>
                      <a:pt x="0" y="477"/>
                    </a:cubicBezTo>
                    <a:cubicBezTo>
                      <a:pt x="0" y="345"/>
                      <a:pt x="0" y="213"/>
                      <a:pt x="0" y="81"/>
                    </a:cubicBezTo>
                    <a:cubicBezTo>
                      <a:pt x="0" y="54"/>
                      <a:pt x="6" y="30"/>
                      <a:pt x="24" y="9"/>
                    </a:cubicBezTo>
                    <a:cubicBezTo>
                      <a:pt x="26" y="7"/>
                      <a:pt x="28" y="6"/>
                      <a:pt x="29" y="4"/>
                    </a:cubicBezTo>
                    <a:cubicBezTo>
                      <a:pt x="30" y="3"/>
                      <a:pt x="31" y="2"/>
                      <a:pt x="34" y="0"/>
                    </a:cubicBezTo>
                    <a:cubicBezTo>
                      <a:pt x="34" y="5"/>
                      <a:pt x="34" y="9"/>
                      <a:pt x="34" y="13"/>
                    </a:cubicBezTo>
                    <a:cubicBezTo>
                      <a:pt x="34" y="75"/>
                      <a:pt x="76" y="117"/>
                      <a:pt x="138" y="117"/>
                    </a:cubicBezTo>
                    <a:cubicBezTo>
                      <a:pt x="222" y="117"/>
                      <a:pt x="305" y="117"/>
                      <a:pt x="388" y="117"/>
                    </a:cubicBezTo>
                    <a:cubicBezTo>
                      <a:pt x="437" y="117"/>
                      <a:pt x="477" y="84"/>
                      <a:pt x="486" y="37"/>
                    </a:cubicBezTo>
                    <a:cubicBezTo>
                      <a:pt x="488" y="26"/>
                      <a:pt x="488" y="14"/>
                      <a:pt x="489" y="0"/>
                    </a:cubicBezTo>
                    <a:close/>
                    <a:moveTo>
                      <a:pt x="130" y="354"/>
                    </a:moveTo>
                    <a:cubicBezTo>
                      <a:pt x="127" y="351"/>
                      <a:pt x="125" y="347"/>
                      <a:pt x="122" y="344"/>
                    </a:cubicBezTo>
                    <a:cubicBezTo>
                      <a:pt x="121" y="342"/>
                      <a:pt x="119" y="340"/>
                      <a:pt x="117" y="338"/>
                    </a:cubicBezTo>
                    <a:cubicBezTo>
                      <a:pt x="110" y="331"/>
                      <a:pt x="99" y="331"/>
                      <a:pt x="92" y="336"/>
                    </a:cubicBezTo>
                    <a:cubicBezTo>
                      <a:pt x="84" y="343"/>
                      <a:pt x="82" y="353"/>
                      <a:pt x="88" y="363"/>
                    </a:cubicBezTo>
                    <a:cubicBezTo>
                      <a:pt x="93" y="372"/>
                      <a:pt x="100" y="380"/>
                      <a:pt x="105" y="388"/>
                    </a:cubicBezTo>
                    <a:cubicBezTo>
                      <a:pt x="99" y="398"/>
                      <a:pt x="92" y="406"/>
                      <a:pt x="87" y="415"/>
                    </a:cubicBezTo>
                    <a:cubicBezTo>
                      <a:pt x="81" y="426"/>
                      <a:pt x="84" y="436"/>
                      <a:pt x="93" y="442"/>
                    </a:cubicBezTo>
                    <a:cubicBezTo>
                      <a:pt x="102" y="447"/>
                      <a:pt x="112" y="445"/>
                      <a:pt x="120" y="437"/>
                    </a:cubicBezTo>
                    <a:cubicBezTo>
                      <a:pt x="123" y="432"/>
                      <a:pt x="127" y="428"/>
                      <a:pt x="130" y="423"/>
                    </a:cubicBezTo>
                    <a:cubicBezTo>
                      <a:pt x="133" y="427"/>
                      <a:pt x="136" y="431"/>
                      <a:pt x="139" y="435"/>
                    </a:cubicBezTo>
                    <a:cubicBezTo>
                      <a:pt x="147" y="445"/>
                      <a:pt x="158" y="448"/>
                      <a:pt x="167" y="442"/>
                    </a:cubicBezTo>
                    <a:cubicBezTo>
                      <a:pt x="176" y="436"/>
                      <a:pt x="178" y="425"/>
                      <a:pt x="172" y="414"/>
                    </a:cubicBezTo>
                    <a:cubicBezTo>
                      <a:pt x="168" y="407"/>
                      <a:pt x="163" y="401"/>
                      <a:pt x="158" y="395"/>
                    </a:cubicBezTo>
                    <a:cubicBezTo>
                      <a:pt x="155" y="390"/>
                      <a:pt x="155" y="387"/>
                      <a:pt x="158" y="382"/>
                    </a:cubicBezTo>
                    <a:cubicBezTo>
                      <a:pt x="164" y="375"/>
                      <a:pt x="169" y="368"/>
                      <a:pt x="173" y="360"/>
                    </a:cubicBezTo>
                    <a:cubicBezTo>
                      <a:pt x="178" y="351"/>
                      <a:pt x="175" y="341"/>
                      <a:pt x="167" y="336"/>
                    </a:cubicBezTo>
                    <a:cubicBezTo>
                      <a:pt x="158" y="330"/>
                      <a:pt x="148" y="332"/>
                      <a:pt x="141" y="340"/>
                    </a:cubicBezTo>
                    <a:cubicBezTo>
                      <a:pt x="137" y="344"/>
                      <a:pt x="134" y="349"/>
                      <a:pt x="130" y="354"/>
                    </a:cubicBezTo>
                    <a:close/>
                    <a:moveTo>
                      <a:pt x="129" y="232"/>
                    </a:moveTo>
                    <a:cubicBezTo>
                      <a:pt x="126" y="227"/>
                      <a:pt x="124" y="223"/>
                      <a:pt x="123" y="220"/>
                    </a:cubicBezTo>
                    <a:cubicBezTo>
                      <a:pt x="116" y="208"/>
                      <a:pt x="105" y="203"/>
                      <a:pt x="95" y="209"/>
                    </a:cubicBezTo>
                    <a:cubicBezTo>
                      <a:pt x="85" y="214"/>
                      <a:pt x="82" y="225"/>
                      <a:pt x="87" y="237"/>
                    </a:cubicBezTo>
                    <a:cubicBezTo>
                      <a:pt x="94" y="250"/>
                      <a:pt x="100" y="263"/>
                      <a:pt x="107" y="276"/>
                    </a:cubicBezTo>
                    <a:cubicBezTo>
                      <a:pt x="114" y="290"/>
                      <a:pt x="130" y="292"/>
                      <a:pt x="140" y="279"/>
                    </a:cubicBezTo>
                    <a:cubicBezTo>
                      <a:pt x="148" y="271"/>
                      <a:pt x="155" y="262"/>
                      <a:pt x="162" y="253"/>
                    </a:cubicBezTo>
                    <a:cubicBezTo>
                      <a:pt x="172" y="241"/>
                      <a:pt x="183" y="229"/>
                      <a:pt x="192" y="216"/>
                    </a:cubicBezTo>
                    <a:cubicBezTo>
                      <a:pt x="199" y="208"/>
                      <a:pt x="198" y="197"/>
                      <a:pt x="190" y="190"/>
                    </a:cubicBezTo>
                    <a:cubicBezTo>
                      <a:pt x="182" y="184"/>
                      <a:pt x="172" y="184"/>
                      <a:pt x="164" y="191"/>
                    </a:cubicBezTo>
                    <a:cubicBezTo>
                      <a:pt x="160" y="195"/>
                      <a:pt x="157" y="199"/>
                      <a:pt x="153" y="202"/>
                    </a:cubicBezTo>
                    <a:cubicBezTo>
                      <a:pt x="145" y="212"/>
                      <a:pt x="137" y="221"/>
                      <a:pt x="129" y="232"/>
                    </a:cubicBezTo>
                    <a:close/>
                    <a:moveTo>
                      <a:pt x="361" y="371"/>
                    </a:moveTo>
                    <a:cubicBezTo>
                      <a:pt x="343" y="371"/>
                      <a:pt x="325" y="371"/>
                      <a:pt x="307" y="371"/>
                    </a:cubicBezTo>
                    <a:cubicBezTo>
                      <a:pt x="293" y="371"/>
                      <a:pt x="284" y="378"/>
                      <a:pt x="284" y="390"/>
                    </a:cubicBezTo>
                    <a:cubicBezTo>
                      <a:pt x="283" y="401"/>
                      <a:pt x="292" y="410"/>
                      <a:pt x="306" y="410"/>
                    </a:cubicBezTo>
                    <a:cubicBezTo>
                      <a:pt x="343" y="410"/>
                      <a:pt x="379" y="410"/>
                      <a:pt x="416" y="410"/>
                    </a:cubicBezTo>
                    <a:cubicBezTo>
                      <a:pt x="430" y="410"/>
                      <a:pt x="438" y="402"/>
                      <a:pt x="438" y="390"/>
                    </a:cubicBezTo>
                    <a:cubicBezTo>
                      <a:pt x="438" y="378"/>
                      <a:pt x="429" y="371"/>
                      <a:pt x="415" y="371"/>
                    </a:cubicBezTo>
                    <a:cubicBezTo>
                      <a:pt x="397" y="371"/>
                      <a:pt x="379" y="371"/>
                      <a:pt x="361" y="371"/>
                    </a:cubicBezTo>
                    <a:close/>
                    <a:moveTo>
                      <a:pt x="360" y="256"/>
                    </a:moveTo>
                    <a:cubicBezTo>
                      <a:pt x="360" y="256"/>
                      <a:pt x="360" y="256"/>
                      <a:pt x="360" y="256"/>
                    </a:cubicBezTo>
                    <a:cubicBezTo>
                      <a:pt x="379" y="256"/>
                      <a:pt x="399" y="256"/>
                      <a:pt x="418" y="256"/>
                    </a:cubicBezTo>
                    <a:cubicBezTo>
                      <a:pt x="431" y="255"/>
                      <a:pt x="438" y="248"/>
                      <a:pt x="438" y="236"/>
                    </a:cubicBezTo>
                    <a:cubicBezTo>
                      <a:pt x="438" y="225"/>
                      <a:pt x="430" y="217"/>
                      <a:pt x="417" y="217"/>
                    </a:cubicBezTo>
                    <a:cubicBezTo>
                      <a:pt x="380" y="216"/>
                      <a:pt x="342" y="216"/>
                      <a:pt x="304" y="217"/>
                    </a:cubicBezTo>
                    <a:cubicBezTo>
                      <a:pt x="298" y="217"/>
                      <a:pt x="290" y="223"/>
                      <a:pt x="286" y="228"/>
                    </a:cubicBezTo>
                    <a:cubicBezTo>
                      <a:pt x="279" y="240"/>
                      <a:pt x="288" y="255"/>
                      <a:pt x="302" y="255"/>
                    </a:cubicBezTo>
                    <a:cubicBezTo>
                      <a:pt x="322" y="256"/>
                      <a:pt x="341" y="256"/>
                      <a:pt x="360" y="25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1010" name="Freeform 74"/>
              <p:cNvSpPr/>
              <p:nvPr/>
            </p:nvSpPr>
            <p:spPr bwMode="auto">
              <a:xfrm>
                <a:off x="-3322108" y="3389096"/>
                <a:ext cx="1422400" cy="631825"/>
              </a:xfrm>
              <a:custGeom>
                <a:avLst/>
                <a:gdLst>
                  <a:gd name="T0" fmla="*/ 188 w 376"/>
                  <a:gd name="T1" fmla="*/ 166 h 167"/>
                  <a:gd name="T2" fmla="*/ 64 w 376"/>
                  <a:gd name="T3" fmla="*/ 166 h 167"/>
                  <a:gd name="T4" fmla="*/ 0 w 376"/>
                  <a:gd name="T5" fmla="*/ 103 h 167"/>
                  <a:gd name="T6" fmla="*/ 0 w 376"/>
                  <a:gd name="T7" fmla="*/ 60 h 167"/>
                  <a:gd name="T8" fmla="*/ 60 w 376"/>
                  <a:gd name="T9" fmla="*/ 0 h 167"/>
                  <a:gd name="T10" fmla="*/ 316 w 376"/>
                  <a:gd name="T11" fmla="*/ 0 h 167"/>
                  <a:gd name="T12" fmla="*/ 376 w 376"/>
                  <a:gd name="T13" fmla="*/ 59 h 167"/>
                  <a:gd name="T14" fmla="*/ 376 w 376"/>
                  <a:gd name="T15" fmla="*/ 107 h 167"/>
                  <a:gd name="T16" fmla="*/ 317 w 376"/>
                  <a:gd name="T17" fmla="*/ 166 h 167"/>
                  <a:gd name="T18" fmla="*/ 188 w 376"/>
                  <a:gd name="T19" fmla="*/ 166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6" h="167">
                    <a:moveTo>
                      <a:pt x="188" y="166"/>
                    </a:moveTo>
                    <a:cubicBezTo>
                      <a:pt x="147" y="166"/>
                      <a:pt x="105" y="166"/>
                      <a:pt x="64" y="166"/>
                    </a:cubicBezTo>
                    <a:cubicBezTo>
                      <a:pt x="25" y="166"/>
                      <a:pt x="0" y="142"/>
                      <a:pt x="0" y="103"/>
                    </a:cubicBezTo>
                    <a:cubicBezTo>
                      <a:pt x="0" y="89"/>
                      <a:pt x="0" y="74"/>
                      <a:pt x="0" y="60"/>
                    </a:cubicBezTo>
                    <a:cubicBezTo>
                      <a:pt x="1" y="25"/>
                      <a:pt x="26" y="0"/>
                      <a:pt x="60" y="0"/>
                    </a:cubicBezTo>
                    <a:cubicBezTo>
                      <a:pt x="146" y="0"/>
                      <a:pt x="231" y="0"/>
                      <a:pt x="316" y="0"/>
                    </a:cubicBezTo>
                    <a:cubicBezTo>
                      <a:pt x="350" y="0"/>
                      <a:pt x="376" y="25"/>
                      <a:pt x="376" y="59"/>
                    </a:cubicBezTo>
                    <a:cubicBezTo>
                      <a:pt x="376" y="75"/>
                      <a:pt x="376" y="91"/>
                      <a:pt x="376" y="107"/>
                    </a:cubicBezTo>
                    <a:cubicBezTo>
                      <a:pt x="376" y="141"/>
                      <a:pt x="351" y="166"/>
                      <a:pt x="317" y="166"/>
                    </a:cubicBezTo>
                    <a:cubicBezTo>
                      <a:pt x="274" y="167"/>
                      <a:pt x="231" y="166"/>
                      <a:pt x="188" y="1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</p:grpSp>
      </p:grpSp>
      <p:sp>
        <p:nvSpPr>
          <p:cNvPr id="1018" name="圆: 空心 1017"/>
          <p:cNvSpPr/>
          <p:nvPr/>
        </p:nvSpPr>
        <p:spPr>
          <a:xfrm>
            <a:off x="3981450" y="5372100"/>
            <a:ext cx="744538" cy="746125"/>
          </a:xfrm>
          <a:prstGeom prst="donut">
            <a:avLst/>
          </a:prstGeom>
          <a:gradFill flip="none" rotWithShape="1">
            <a:gsLst>
              <a:gs pos="0">
                <a:srgbClr val="91CEF5"/>
              </a:gs>
              <a:gs pos="88000">
                <a:srgbClr val="269CEB"/>
              </a:gs>
            </a:gsLst>
            <a:lin ang="2700000" scaled="1"/>
            <a:tileRect/>
          </a:gradFill>
          <a:ln>
            <a:noFill/>
          </a:ln>
          <a:effectLst>
            <a:outerShdw blurRad="596900" dist="266700" dir="5400000" sx="82000" sy="82000" algn="t" rotWithShape="0">
              <a:srgbClr val="269BEA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Roboto" panose="02000000000000000000"/>
              <a:ea typeface="方正兰亭黑简体 Medium" panose="02000600000000000000" charset="-122"/>
            </a:endParaRPr>
          </a:p>
        </p:txBody>
      </p:sp>
      <p:sp>
        <p:nvSpPr>
          <p:cNvPr id="1019" name="乘号 1018"/>
          <p:cNvSpPr/>
          <p:nvPr/>
        </p:nvSpPr>
        <p:spPr>
          <a:xfrm>
            <a:off x="4548188" y="1096963"/>
            <a:ext cx="438150" cy="438150"/>
          </a:xfrm>
          <a:prstGeom prst="mathMultiply">
            <a:avLst>
              <a:gd name="adj1" fmla="val 15608"/>
            </a:avLst>
          </a:prstGeom>
          <a:gradFill>
            <a:gsLst>
              <a:gs pos="68000">
                <a:schemeClr val="accent1"/>
              </a:gs>
              <a:gs pos="0">
                <a:srgbClr val="8BBAD4"/>
              </a:gs>
            </a:gsLst>
            <a:lin ang="2700000" scaled="1"/>
          </a:gradFill>
          <a:ln>
            <a:noFill/>
          </a:ln>
          <a:effectLst>
            <a:outerShdw blurRad="596900" dist="266700" dir="5400000" sx="82000" sy="82000" algn="t" rotWithShape="0">
              <a:schemeClr val="accent1">
                <a:alpha val="71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Roboto" panose="02000000000000000000"/>
              <a:ea typeface="方正兰亭黑简体 Medium" panose="02000600000000000000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95325" y="841375"/>
            <a:ext cx="10801350" cy="0"/>
          </a:xfrm>
          <a:prstGeom prst="line">
            <a:avLst/>
          </a:prstGeom>
          <a:ln w="127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3" name="文本框 4"/>
          <p:cNvSpPr txBox="1">
            <a:spLocks noChangeArrowheads="1"/>
          </p:cNvSpPr>
          <p:nvPr/>
        </p:nvSpPr>
        <p:spPr bwMode="auto">
          <a:xfrm>
            <a:off x="1241425" y="387350"/>
            <a:ext cx="1343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公司介绍</a:t>
            </a:r>
            <a:endParaRPr lang="en-US" altLang="zh-CN" sz="11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10274" name="文本框 5"/>
          <p:cNvSpPr txBox="1">
            <a:spLocks noChangeArrowheads="1"/>
          </p:cNvSpPr>
          <p:nvPr/>
        </p:nvSpPr>
        <p:spPr bwMode="auto">
          <a:xfrm>
            <a:off x="654050" y="333375"/>
            <a:ext cx="635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01</a:t>
            </a:r>
            <a:endParaRPr lang="en-US" altLang="zh-CN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73960" y="387985"/>
            <a:ext cx="2952115" cy="2603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fontAlgn="auto"/>
            <a:r>
              <a:rPr lang="zh-CN" altLang="en-US"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爱乐云介绍</a:t>
            </a:r>
            <a:endParaRPr lang="zh-CN" altLang="en-US" sz="1100" noProof="1">
              <a:solidFill>
                <a:srgbClr val="269CEB">
                  <a:alpha val="80000"/>
                </a:srgbClr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grpSp>
        <p:nvGrpSpPr>
          <p:cNvPr id="10276" name="组合 27"/>
          <p:cNvGrpSpPr/>
          <p:nvPr/>
        </p:nvGrpSpPr>
        <p:grpSpPr bwMode="auto">
          <a:xfrm>
            <a:off x="6340475" y="2070100"/>
            <a:ext cx="2665413" cy="1914525"/>
            <a:chOff x="8567" y="3666"/>
            <a:chExt cx="3562" cy="2559"/>
          </a:xfrm>
        </p:grpSpPr>
        <p:sp>
          <p:nvSpPr>
            <p:cNvPr id="902" name="椭圆 901"/>
            <p:cNvSpPr/>
            <p:nvPr/>
          </p:nvSpPr>
          <p:spPr>
            <a:xfrm>
              <a:off x="9394" y="3666"/>
              <a:ext cx="1960" cy="1961"/>
            </a:xfrm>
            <a:prstGeom prst="ellipse">
              <a:avLst/>
            </a:prstGeom>
            <a:gradFill flip="none" rotWithShape="1">
              <a:gsLst>
                <a:gs pos="0">
                  <a:srgbClr val="91CEF5"/>
                </a:gs>
                <a:gs pos="88000">
                  <a:srgbClr val="269CEB"/>
                </a:gs>
              </a:gsLst>
              <a:lin ang="2700000" scaled="1"/>
              <a:tileRect/>
            </a:gradFill>
            <a:ln>
              <a:noFill/>
            </a:ln>
            <a:effectLst>
              <a:outerShdw blurRad="596900" dist="266700" dir="5400000" sx="82000" sy="82000" algn="t" rotWithShape="0">
                <a:srgbClr val="269BEA">
                  <a:alpha val="71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prstClr val="white"/>
                </a:solidFill>
                <a:latin typeface="Roboto" panose="02000000000000000000"/>
                <a:ea typeface="方正兰亭黑简体 Medium" panose="02000600000000000000" charset="-122"/>
              </a:endParaRPr>
            </a:p>
          </p:txBody>
        </p:sp>
        <p:sp>
          <p:nvSpPr>
            <p:cNvPr id="918" name="文本框 917"/>
            <p:cNvSpPr txBox="1"/>
            <p:nvPr/>
          </p:nvSpPr>
          <p:spPr>
            <a:xfrm>
              <a:off x="8567" y="5733"/>
              <a:ext cx="3562" cy="49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prstClr val="black"/>
                  </a:solidFill>
                  <a:latin typeface="方正兰亭黑简体 Light" panose="02000400000000000000" pitchFamily="50" charset="-122"/>
                  <a:ea typeface="方正兰亭黑简体 Light" panose="02000400000000000000" pitchFamily="50" charset="-122"/>
                  <a:sym typeface="+mn-ea"/>
                </a:rPr>
                <a:t>数字化赋能门店经营</a:t>
              </a:r>
              <a:endParaRPr lang="zh-CN" altLang="en-US" dirty="0">
                <a:solidFill>
                  <a:prstClr val="black"/>
                </a:solidFill>
                <a:latin typeface="方正兰亭黑简体 Light" panose="02000400000000000000" pitchFamily="50" charset="-122"/>
                <a:ea typeface="方正兰亭黑简体 Light" panose="02000400000000000000" pitchFamily="50" charset="-122"/>
                <a:sym typeface="+mn-ea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9892" y="4157"/>
              <a:ext cx="968" cy="979"/>
              <a:chOff x="5539407" y="2852739"/>
              <a:chExt cx="1116362" cy="1128904"/>
            </a:xfrm>
            <a:solidFill>
              <a:schemeClr val="bg1"/>
            </a:solidFill>
          </p:grpSpPr>
          <p:sp>
            <p:nvSpPr>
              <p:cNvPr id="7" name="Freeform 5"/>
              <p:cNvSpPr>
                <a:spLocks noEditPoints="1"/>
              </p:cNvSpPr>
              <p:nvPr/>
            </p:nvSpPr>
            <p:spPr bwMode="auto">
              <a:xfrm>
                <a:off x="5781913" y="3236009"/>
                <a:ext cx="611839" cy="522641"/>
              </a:xfrm>
              <a:custGeom>
                <a:avLst/>
                <a:gdLst>
                  <a:gd name="T0" fmla="*/ 333 w 369"/>
                  <a:gd name="T1" fmla="*/ 67 h 315"/>
                  <a:gd name="T2" fmla="*/ 369 w 369"/>
                  <a:gd name="T3" fmla="*/ 210 h 315"/>
                  <a:gd name="T4" fmla="*/ 336 w 369"/>
                  <a:gd name="T5" fmla="*/ 297 h 315"/>
                  <a:gd name="T6" fmla="*/ 315 w 369"/>
                  <a:gd name="T7" fmla="*/ 309 h 315"/>
                  <a:gd name="T8" fmla="*/ 243 w 369"/>
                  <a:gd name="T9" fmla="*/ 247 h 315"/>
                  <a:gd name="T10" fmla="*/ 123 w 369"/>
                  <a:gd name="T11" fmla="*/ 219 h 315"/>
                  <a:gd name="T12" fmla="*/ 110 w 369"/>
                  <a:gd name="T13" fmla="*/ 185 h 315"/>
                  <a:gd name="T14" fmla="*/ 40 w 369"/>
                  <a:gd name="T15" fmla="*/ 245 h 315"/>
                  <a:gd name="T16" fmla="*/ 33 w 369"/>
                  <a:gd name="T17" fmla="*/ 180 h 315"/>
                  <a:gd name="T18" fmla="*/ 0 w 369"/>
                  <a:gd name="T19" fmla="*/ 152 h 315"/>
                  <a:gd name="T20" fmla="*/ 27 w 369"/>
                  <a:gd name="T21" fmla="*/ 0 h 315"/>
                  <a:gd name="T22" fmla="*/ 246 w 369"/>
                  <a:gd name="T23" fmla="*/ 27 h 315"/>
                  <a:gd name="T24" fmla="*/ 56 w 369"/>
                  <a:gd name="T25" fmla="*/ 205 h 315"/>
                  <a:gd name="T26" fmla="*/ 91 w 369"/>
                  <a:gd name="T27" fmla="*/ 173 h 315"/>
                  <a:gd name="T28" fmla="*/ 123 w 369"/>
                  <a:gd name="T29" fmla="*/ 145 h 315"/>
                  <a:gd name="T30" fmla="*/ 150 w 369"/>
                  <a:gd name="T31" fmla="*/ 67 h 315"/>
                  <a:gd name="T32" fmla="*/ 223 w 369"/>
                  <a:gd name="T33" fmla="*/ 66 h 315"/>
                  <a:gd name="T34" fmla="*/ 23 w 369"/>
                  <a:gd name="T35" fmla="*/ 23 h 315"/>
                  <a:gd name="T36" fmla="*/ 38 w 369"/>
                  <a:gd name="T37" fmla="*/ 157 h 315"/>
                  <a:gd name="T38" fmla="*/ 56 w 369"/>
                  <a:gd name="T39" fmla="*/ 205 h 315"/>
                  <a:gd name="T40" fmla="*/ 182 w 369"/>
                  <a:gd name="T41" fmla="*/ 123 h 315"/>
                  <a:gd name="T42" fmla="*/ 181 w 369"/>
                  <a:gd name="T43" fmla="*/ 146 h 315"/>
                  <a:gd name="T44" fmla="*/ 257 w 369"/>
                  <a:gd name="T45" fmla="*/ 135 h 315"/>
                  <a:gd name="T46" fmla="*/ 213 w 369"/>
                  <a:gd name="T47" fmla="*/ 123 h 315"/>
                  <a:gd name="T48" fmla="*/ 311 w 369"/>
                  <a:gd name="T49" fmla="*/ 190 h 315"/>
                  <a:gd name="T50" fmla="*/ 311 w 369"/>
                  <a:gd name="T51" fmla="*/ 168 h 315"/>
                  <a:gd name="T52" fmla="*/ 235 w 369"/>
                  <a:gd name="T53" fmla="*/ 179 h 315"/>
                  <a:gd name="T54" fmla="*/ 280 w 369"/>
                  <a:gd name="T55" fmla="*/ 190 h 315"/>
                  <a:gd name="T56" fmla="*/ 302 w 369"/>
                  <a:gd name="T57" fmla="*/ 145 h 315"/>
                  <a:gd name="T58" fmla="*/ 324 w 369"/>
                  <a:gd name="T59" fmla="*/ 135 h 315"/>
                  <a:gd name="T60" fmla="*/ 289 w 369"/>
                  <a:gd name="T61" fmla="*/ 124 h 315"/>
                  <a:gd name="T62" fmla="*/ 288 w 369"/>
                  <a:gd name="T63" fmla="*/ 144 h 315"/>
                  <a:gd name="T64" fmla="*/ 190 w 369"/>
                  <a:gd name="T65" fmla="*/ 190 h 315"/>
                  <a:gd name="T66" fmla="*/ 202 w 369"/>
                  <a:gd name="T67" fmla="*/ 190 h 315"/>
                  <a:gd name="T68" fmla="*/ 203 w 369"/>
                  <a:gd name="T69" fmla="*/ 169 h 315"/>
                  <a:gd name="T70" fmla="*/ 169 w 369"/>
                  <a:gd name="T71" fmla="*/ 180 h 315"/>
                  <a:gd name="T72" fmla="*/ 190 w 369"/>
                  <a:gd name="T73" fmla="*/ 19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369" h="315">
                    <a:moveTo>
                      <a:pt x="246" y="67"/>
                    </a:moveTo>
                    <a:cubicBezTo>
                      <a:pt x="276" y="67"/>
                      <a:pt x="305" y="67"/>
                      <a:pt x="333" y="67"/>
                    </a:cubicBezTo>
                    <a:cubicBezTo>
                      <a:pt x="364" y="67"/>
                      <a:pt x="369" y="72"/>
                      <a:pt x="369" y="103"/>
                    </a:cubicBezTo>
                    <a:cubicBezTo>
                      <a:pt x="369" y="139"/>
                      <a:pt x="369" y="174"/>
                      <a:pt x="369" y="210"/>
                    </a:cubicBezTo>
                    <a:cubicBezTo>
                      <a:pt x="369" y="241"/>
                      <a:pt x="367" y="243"/>
                      <a:pt x="336" y="247"/>
                    </a:cubicBezTo>
                    <a:cubicBezTo>
                      <a:pt x="336" y="264"/>
                      <a:pt x="336" y="280"/>
                      <a:pt x="336" y="297"/>
                    </a:cubicBezTo>
                    <a:cubicBezTo>
                      <a:pt x="336" y="301"/>
                      <a:pt x="335" y="305"/>
                      <a:pt x="333" y="308"/>
                    </a:cubicBezTo>
                    <a:cubicBezTo>
                      <a:pt x="329" y="315"/>
                      <a:pt x="321" y="315"/>
                      <a:pt x="315" y="309"/>
                    </a:cubicBezTo>
                    <a:cubicBezTo>
                      <a:pt x="296" y="290"/>
                      <a:pt x="278" y="271"/>
                      <a:pt x="259" y="253"/>
                    </a:cubicBezTo>
                    <a:cubicBezTo>
                      <a:pt x="255" y="249"/>
                      <a:pt x="248" y="247"/>
                      <a:pt x="243" y="247"/>
                    </a:cubicBezTo>
                    <a:cubicBezTo>
                      <a:pt x="212" y="246"/>
                      <a:pt x="181" y="246"/>
                      <a:pt x="150" y="246"/>
                    </a:cubicBezTo>
                    <a:cubicBezTo>
                      <a:pt x="131" y="246"/>
                      <a:pt x="123" y="239"/>
                      <a:pt x="123" y="219"/>
                    </a:cubicBezTo>
                    <a:cubicBezTo>
                      <a:pt x="123" y="206"/>
                      <a:pt x="123" y="193"/>
                      <a:pt x="123" y="177"/>
                    </a:cubicBezTo>
                    <a:cubicBezTo>
                      <a:pt x="117" y="181"/>
                      <a:pt x="113" y="182"/>
                      <a:pt x="110" y="185"/>
                    </a:cubicBezTo>
                    <a:cubicBezTo>
                      <a:pt x="92" y="203"/>
                      <a:pt x="75" y="221"/>
                      <a:pt x="57" y="239"/>
                    </a:cubicBezTo>
                    <a:cubicBezTo>
                      <a:pt x="53" y="242"/>
                      <a:pt x="45" y="246"/>
                      <a:pt x="40" y="245"/>
                    </a:cubicBezTo>
                    <a:cubicBezTo>
                      <a:pt x="33" y="244"/>
                      <a:pt x="33" y="236"/>
                      <a:pt x="33" y="229"/>
                    </a:cubicBezTo>
                    <a:cubicBezTo>
                      <a:pt x="33" y="213"/>
                      <a:pt x="33" y="197"/>
                      <a:pt x="33" y="180"/>
                    </a:cubicBezTo>
                    <a:cubicBezTo>
                      <a:pt x="30" y="180"/>
                      <a:pt x="27" y="179"/>
                      <a:pt x="24" y="179"/>
                    </a:cubicBezTo>
                    <a:cubicBezTo>
                      <a:pt x="7" y="178"/>
                      <a:pt x="0" y="170"/>
                      <a:pt x="0" y="152"/>
                    </a:cubicBezTo>
                    <a:cubicBezTo>
                      <a:pt x="0" y="111"/>
                      <a:pt x="0" y="69"/>
                      <a:pt x="0" y="27"/>
                    </a:cubicBezTo>
                    <a:cubicBezTo>
                      <a:pt x="0" y="8"/>
                      <a:pt x="8" y="0"/>
                      <a:pt x="27" y="0"/>
                    </a:cubicBezTo>
                    <a:cubicBezTo>
                      <a:pt x="91" y="0"/>
                      <a:pt x="155" y="0"/>
                      <a:pt x="219" y="0"/>
                    </a:cubicBezTo>
                    <a:cubicBezTo>
                      <a:pt x="238" y="0"/>
                      <a:pt x="246" y="8"/>
                      <a:pt x="246" y="27"/>
                    </a:cubicBezTo>
                    <a:cubicBezTo>
                      <a:pt x="246" y="40"/>
                      <a:pt x="246" y="53"/>
                      <a:pt x="246" y="67"/>
                    </a:cubicBezTo>
                    <a:close/>
                    <a:moveTo>
                      <a:pt x="56" y="205"/>
                    </a:moveTo>
                    <a:cubicBezTo>
                      <a:pt x="57" y="205"/>
                      <a:pt x="57" y="206"/>
                      <a:pt x="58" y="206"/>
                    </a:cubicBezTo>
                    <a:cubicBezTo>
                      <a:pt x="69" y="195"/>
                      <a:pt x="80" y="184"/>
                      <a:pt x="91" y="173"/>
                    </a:cubicBezTo>
                    <a:cubicBezTo>
                      <a:pt x="100" y="164"/>
                      <a:pt x="107" y="153"/>
                      <a:pt x="123" y="158"/>
                    </a:cubicBezTo>
                    <a:cubicBezTo>
                      <a:pt x="123" y="152"/>
                      <a:pt x="123" y="149"/>
                      <a:pt x="123" y="145"/>
                    </a:cubicBezTo>
                    <a:cubicBezTo>
                      <a:pt x="123" y="128"/>
                      <a:pt x="123" y="110"/>
                      <a:pt x="123" y="93"/>
                    </a:cubicBezTo>
                    <a:cubicBezTo>
                      <a:pt x="123" y="75"/>
                      <a:pt x="131" y="67"/>
                      <a:pt x="150" y="67"/>
                    </a:cubicBezTo>
                    <a:cubicBezTo>
                      <a:pt x="171" y="67"/>
                      <a:pt x="192" y="67"/>
                      <a:pt x="213" y="67"/>
                    </a:cubicBezTo>
                    <a:cubicBezTo>
                      <a:pt x="216" y="67"/>
                      <a:pt x="219" y="67"/>
                      <a:pt x="223" y="66"/>
                    </a:cubicBezTo>
                    <a:cubicBezTo>
                      <a:pt x="223" y="51"/>
                      <a:pt x="223" y="37"/>
                      <a:pt x="223" y="23"/>
                    </a:cubicBezTo>
                    <a:cubicBezTo>
                      <a:pt x="156" y="23"/>
                      <a:pt x="89" y="23"/>
                      <a:pt x="23" y="23"/>
                    </a:cubicBezTo>
                    <a:cubicBezTo>
                      <a:pt x="23" y="68"/>
                      <a:pt x="23" y="112"/>
                      <a:pt x="23" y="157"/>
                    </a:cubicBezTo>
                    <a:cubicBezTo>
                      <a:pt x="28" y="157"/>
                      <a:pt x="33" y="157"/>
                      <a:pt x="38" y="157"/>
                    </a:cubicBezTo>
                    <a:cubicBezTo>
                      <a:pt x="53" y="157"/>
                      <a:pt x="56" y="160"/>
                      <a:pt x="56" y="175"/>
                    </a:cubicBezTo>
                    <a:cubicBezTo>
                      <a:pt x="56" y="185"/>
                      <a:pt x="56" y="195"/>
                      <a:pt x="56" y="205"/>
                    </a:cubicBezTo>
                    <a:close/>
                    <a:moveTo>
                      <a:pt x="213" y="123"/>
                    </a:moveTo>
                    <a:cubicBezTo>
                      <a:pt x="202" y="123"/>
                      <a:pt x="192" y="123"/>
                      <a:pt x="182" y="123"/>
                    </a:cubicBezTo>
                    <a:cubicBezTo>
                      <a:pt x="174" y="123"/>
                      <a:pt x="168" y="126"/>
                      <a:pt x="168" y="134"/>
                    </a:cubicBezTo>
                    <a:cubicBezTo>
                      <a:pt x="168" y="143"/>
                      <a:pt x="174" y="145"/>
                      <a:pt x="181" y="146"/>
                    </a:cubicBezTo>
                    <a:cubicBezTo>
                      <a:pt x="202" y="146"/>
                      <a:pt x="223" y="146"/>
                      <a:pt x="244" y="146"/>
                    </a:cubicBezTo>
                    <a:cubicBezTo>
                      <a:pt x="251" y="145"/>
                      <a:pt x="257" y="143"/>
                      <a:pt x="257" y="135"/>
                    </a:cubicBezTo>
                    <a:cubicBezTo>
                      <a:pt x="257" y="126"/>
                      <a:pt x="251" y="123"/>
                      <a:pt x="244" y="123"/>
                    </a:cubicBezTo>
                    <a:cubicBezTo>
                      <a:pt x="233" y="123"/>
                      <a:pt x="223" y="123"/>
                      <a:pt x="213" y="123"/>
                    </a:cubicBezTo>
                    <a:close/>
                    <a:moveTo>
                      <a:pt x="280" y="190"/>
                    </a:moveTo>
                    <a:cubicBezTo>
                      <a:pt x="290" y="190"/>
                      <a:pt x="300" y="190"/>
                      <a:pt x="311" y="190"/>
                    </a:cubicBezTo>
                    <a:cubicBezTo>
                      <a:pt x="318" y="190"/>
                      <a:pt x="324" y="187"/>
                      <a:pt x="324" y="179"/>
                    </a:cubicBezTo>
                    <a:cubicBezTo>
                      <a:pt x="324" y="171"/>
                      <a:pt x="318" y="168"/>
                      <a:pt x="311" y="168"/>
                    </a:cubicBezTo>
                    <a:cubicBezTo>
                      <a:pt x="290" y="168"/>
                      <a:pt x="269" y="168"/>
                      <a:pt x="248" y="168"/>
                    </a:cubicBezTo>
                    <a:cubicBezTo>
                      <a:pt x="241" y="168"/>
                      <a:pt x="235" y="171"/>
                      <a:pt x="235" y="179"/>
                    </a:cubicBezTo>
                    <a:cubicBezTo>
                      <a:pt x="235" y="187"/>
                      <a:pt x="240" y="190"/>
                      <a:pt x="248" y="190"/>
                    </a:cubicBezTo>
                    <a:cubicBezTo>
                      <a:pt x="258" y="190"/>
                      <a:pt x="269" y="190"/>
                      <a:pt x="280" y="190"/>
                    </a:cubicBezTo>
                    <a:close/>
                    <a:moveTo>
                      <a:pt x="302" y="146"/>
                    </a:moveTo>
                    <a:cubicBezTo>
                      <a:pt x="302" y="146"/>
                      <a:pt x="302" y="146"/>
                      <a:pt x="302" y="145"/>
                    </a:cubicBezTo>
                    <a:cubicBezTo>
                      <a:pt x="306" y="145"/>
                      <a:pt x="311" y="147"/>
                      <a:pt x="314" y="145"/>
                    </a:cubicBezTo>
                    <a:cubicBezTo>
                      <a:pt x="318" y="143"/>
                      <a:pt x="323" y="139"/>
                      <a:pt x="324" y="135"/>
                    </a:cubicBezTo>
                    <a:cubicBezTo>
                      <a:pt x="325" y="128"/>
                      <a:pt x="320" y="124"/>
                      <a:pt x="314" y="124"/>
                    </a:cubicBezTo>
                    <a:cubicBezTo>
                      <a:pt x="306" y="123"/>
                      <a:pt x="297" y="123"/>
                      <a:pt x="289" y="124"/>
                    </a:cubicBezTo>
                    <a:cubicBezTo>
                      <a:pt x="286" y="125"/>
                      <a:pt x="281" y="130"/>
                      <a:pt x="281" y="134"/>
                    </a:cubicBezTo>
                    <a:cubicBezTo>
                      <a:pt x="280" y="137"/>
                      <a:pt x="285" y="142"/>
                      <a:pt x="288" y="144"/>
                    </a:cubicBezTo>
                    <a:cubicBezTo>
                      <a:pt x="292" y="146"/>
                      <a:pt x="297" y="146"/>
                      <a:pt x="302" y="146"/>
                    </a:cubicBezTo>
                    <a:close/>
                    <a:moveTo>
                      <a:pt x="190" y="190"/>
                    </a:moveTo>
                    <a:cubicBezTo>
                      <a:pt x="190" y="190"/>
                      <a:pt x="190" y="190"/>
                      <a:pt x="190" y="190"/>
                    </a:cubicBezTo>
                    <a:cubicBezTo>
                      <a:pt x="194" y="190"/>
                      <a:pt x="199" y="191"/>
                      <a:pt x="202" y="190"/>
                    </a:cubicBezTo>
                    <a:cubicBezTo>
                      <a:pt x="206" y="188"/>
                      <a:pt x="211" y="183"/>
                      <a:pt x="211" y="180"/>
                    </a:cubicBezTo>
                    <a:cubicBezTo>
                      <a:pt x="212" y="176"/>
                      <a:pt x="207" y="170"/>
                      <a:pt x="203" y="169"/>
                    </a:cubicBezTo>
                    <a:cubicBezTo>
                      <a:pt x="195" y="167"/>
                      <a:pt x="186" y="167"/>
                      <a:pt x="177" y="169"/>
                    </a:cubicBezTo>
                    <a:cubicBezTo>
                      <a:pt x="174" y="170"/>
                      <a:pt x="169" y="176"/>
                      <a:pt x="169" y="180"/>
                    </a:cubicBezTo>
                    <a:cubicBezTo>
                      <a:pt x="169" y="183"/>
                      <a:pt x="174" y="188"/>
                      <a:pt x="178" y="190"/>
                    </a:cubicBezTo>
                    <a:cubicBezTo>
                      <a:pt x="181" y="191"/>
                      <a:pt x="186" y="190"/>
                      <a:pt x="190" y="1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8" name="Freeform 6"/>
              <p:cNvSpPr/>
              <p:nvPr/>
            </p:nvSpPr>
            <p:spPr bwMode="auto">
              <a:xfrm>
                <a:off x="6367271" y="3627641"/>
                <a:ext cx="240415" cy="250868"/>
              </a:xfrm>
              <a:custGeom>
                <a:avLst/>
                <a:gdLst>
                  <a:gd name="T0" fmla="*/ 113 w 145"/>
                  <a:gd name="T1" fmla="*/ 24 h 151"/>
                  <a:gd name="T2" fmla="*/ 122 w 145"/>
                  <a:gd name="T3" fmla="*/ 8 h 151"/>
                  <a:gd name="T4" fmla="*/ 136 w 145"/>
                  <a:gd name="T5" fmla="*/ 3 h 151"/>
                  <a:gd name="T6" fmla="*/ 141 w 145"/>
                  <a:gd name="T7" fmla="*/ 17 h 151"/>
                  <a:gd name="T8" fmla="*/ 138 w 145"/>
                  <a:gd name="T9" fmla="*/ 67 h 151"/>
                  <a:gd name="T10" fmla="*/ 99 w 145"/>
                  <a:gd name="T11" fmla="*/ 139 h 151"/>
                  <a:gd name="T12" fmla="*/ 20 w 145"/>
                  <a:gd name="T13" fmla="*/ 120 h 151"/>
                  <a:gd name="T14" fmla="*/ 18 w 145"/>
                  <a:gd name="T15" fmla="*/ 38 h 151"/>
                  <a:gd name="T16" fmla="*/ 107 w 145"/>
                  <a:gd name="T17" fmla="*/ 21 h 151"/>
                  <a:gd name="T18" fmla="*/ 113 w 145"/>
                  <a:gd name="T19" fmla="*/ 24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5" h="151">
                    <a:moveTo>
                      <a:pt x="113" y="24"/>
                    </a:moveTo>
                    <a:cubicBezTo>
                      <a:pt x="116" y="18"/>
                      <a:pt x="119" y="13"/>
                      <a:pt x="122" y="8"/>
                    </a:cubicBezTo>
                    <a:cubicBezTo>
                      <a:pt x="125" y="2"/>
                      <a:pt x="130" y="0"/>
                      <a:pt x="136" y="3"/>
                    </a:cubicBezTo>
                    <a:cubicBezTo>
                      <a:pt x="142" y="6"/>
                      <a:pt x="145" y="13"/>
                      <a:pt x="141" y="17"/>
                    </a:cubicBezTo>
                    <a:cubicBezTo>
                      <a:pt x="129" y="34"/>
                      <a:pt x="134" y="50"/>
                      <a:pt x="138" y="67"/>
                    </a:cubicBezTo>
                    <a:cubicBezTo>
                      <a:pt x="145" y="95"/>
                      <a:pt x="127" y="127"/>
                      <a:pt x="99" y="139"/>
                    </a:cubicBezTo>
                    <a:cubicBezTo>
                      <a:pt x="72" y="151"/>
                      <a:pt x="39" y="143"/>
                      <a:pt x="20" y="120"/>
                    </a:cubicBezTo>
                    <a:cubicBezTo>
                      <a:pt x="1" y="96"/>
                      <a:pt x="0" y="62"/>
                      <a:pt x="18" y="38"/>
                    </a:cubicBezTo>
                    <a:cubicBezTo>
                      <a:pt x="39" y="10"/>
                      <a:pt x="78" y="2"/>
                      <a:pt x="107" y="21"/>
                    </a:cubicBezTo>
                    <a:cubicBezTo>
                      <a:pt x="109" y="22"/>
                      <a:pt x="111" y="23"/>
                      <a:pt x="113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9" name="Freeform 7"/>
              <p:cNvSpPr/>
              <p:nvPr/>
            </p:nvSpPr>
            <p:spPr bwMode="auto">
              <a:xfrm>
                <a:off x="5579128" y="3627641"/>
                <a:ext cx="253655" cy="254352"/>
              </a:xfrm>
              <a:custGeom>
                <a:avLst/>
                <a:gdLst>
                  <a:gd name="T0" fmla="*/ 36 w 153"/>
                  <a:gd name="T1" fmla="*/ 24 h 153"/>
                  <a:gd name="T2" fmla="*/ 112 w 153"/>
                  <a:gd name="T3" fmla="*/ 21 h 153"/>
                  <a:gd name="T4" fmla="*/ 134 w 153"/>
                  <a:gd name="T5" fmla="*/ 113 h 153"/>
                  <a:gd name="T6" fmla="*/ 47 w 153"/>
                  <a:gd name="T7" fmla="*/ 138 h 153"/>
                  <a:gd name="T8" fmla="*/ 16 w 153"/>
                  <a:gd name="T9" fmla="*/ 50 h 153"/>
                  <a:gd name="T10" fmla="*/ 15 w 153"/>
                  <a:gd name="T11" fmla="*/ 32 h 153"/>
                  <a:gd name="T12" fmla="*/ 8 w 153"/>
                  <a:gd name="T13" fmla="*/ 17 h 153"/>
                  <a:gd name="T14" fmla="*/ 13 w 153"/>
                  <a:gd name="T15" fmla="*/ 4 h 153"/>
                  <a:gd name="T16" fmla="*/ 27 w 153"/>
                  <a:gd name="T17" fmla="*/ 8 h 153"/>
                  <a:gd name="T18" fmla="*/ 36 w 153"/>
                  <a:gd name="T19" fmla="*/ 24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3" h="153">
                    <a:moveTo>
                      <a:pt x="36" y="24"/>
                    </a:moveTo>
                    <a:cubicBezTo>
                      <a:pt x="62" y="7"/>
                      <a:pt x="87" y="6"/>
                      <a:pt x="112" y="21"/>
                    </a:cubicBezTo>
                    <a:cubicBezTo>
                      <a:pt x="144" y="39"/>
                      <a:pt x="153" y="79"/>
                      <a:pt x="134" y="113"/>
                    </a:cubicBezTo>
                    <a:cubicBezTo>
                      <a:pt x="117" y="142"/>
                      <a:pt x="78" y="153"/>
                      <a:pt x="47" y="138"/>
                    </a:cubicBezTo>
                    <a:cubicBezTo>
                      <a:pt x="15" y="121"/>
                      <a:pt x="0" y="82"/>
                      <a:pt x="16" y="50"/>
                    </a:cubicBezTo>
                    <a:cubicBezTo>
                      <a:pt x="19" y="43"/>
                      <a:pt x="18" y="38"/>
                      <a:pt x="15" y="32"/>
                    </a:cubicBezTo>
                    <a:cubicBezTo>
                      <a:pt x="12" y="27"/>
                      <a:pt x="9" y="22"/>
                      <a:pt x="8" y="17"/>
                    </a:cubicBezTo>
                    <a:cubicBezTo>
                      <a:pt x="7" y="13"/>
                      <a:pt x="9" y="7"/>
                      <a:pt x="13" y="4"/>
                    </a:cubicBezTo>
                    <a:cubicBezTo>
                      <a:pt x="18" y="0"/>
                      <a:pt x="23" y="2"/>
                      <a:pt x="27" y="8"/>
                    </a:cubicBezTo>
                    <a:cubicBezTo>
                      <a:pt x="30" y="13"/>
                      <a:pt x="33" y="18"/>
                      <a:pt x="36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10" name="Freeform 8"/>
              <p:cNvSpPr/>
              <p:nvPr/>
            </p:nvSpPr>
            <p:spPr bwMode="auto">
              <a:xfrm>
                <a:off x="6326157" y="2852739"/>
                <a:ext cx="283620" cy="248777"/>
              </a:xfrm>
              <a:custGeom>
                <a:avLst/>
                <a:gdLst>
                  <a:gd name="T0" fmla="*/ 31 w 171"/>
                  <a:gd name="T1" fmla="*/ 52 h 150"/>
                  <a:gd name="T2" fmla="*/ 55 w 171"/>
                  <a:gd name="T3" fmla="*/ 23 h 150"/>
                  <a:gd name="T4" fmla="*/ 144 w 171"/>
                  <a:gd name="T5" fmla="*/ 27 h 150"/>
                  <a:gd name="T6" fmla="*/ 151 w 171"/>
                  <a:gd name="T7" fmla="*/ 114 h 150"/>
                  <a:gd name="T8" fmla="*/ 59 w 171"/>
                  <a:gd name="T9" fmla="*/ 129 h 150"/>
                  <a:gd name="T10" fmla="*/ 32 w 171"/>
                  <a:gd name="T11" fmla="*/ 89 h 150"/>
                  <a:gd name="T12" fmla="*/ 20 w 171"/>
                  <a:gd name="T13" fmla="*/ 73 h 150"/>
                  <a:gd name="T14" fmla="*/ 7 w 171"/>
                  <a:gd name="T15" fmla="*/ 65 h 150"/>
                  <a:gd name="T16" fmla="*/ 3 w 171"/>
                  <a:gd name="T17" fmla="*/ 50 h 150"/>
                  <a:gd name="T18" fmla="*/ 18 w 171"/>
                  <a:gd name="T19" fmla="*/ 46 h 150"/>
                  <a:gd name="T20" fmla="*/ 31 w 171"/>
                  <a:gd name="T21" fmla="*/ 52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1" h="150">
                    <a:moveTo>
                      <a:pt x="31" y="52"/>
                    </a:moveTo>
                    <a:cubicBezTo>
                      <a:pt x="39" y="42"/>
                      <a:pt x="46" y="31"/>
                      <a:pt x="55" y="23"/>
                    </a:cubicBezTo>
                    <a:cubicBezTo>
                      <a:pt x="80" y="0"/>
                      <a:pt x="121" y="2"/>
                      <a:pt x="144" y="27"/>
                    </a:cubicBezTo>
                    <a:cubicBezTo>
                      <a:pt x="168" y="50"/>
                      <a:pt x="171" y="90"/>
                      <a:pt x="151" y="114"/>
                    </a:cubicBezTo>
                    <a:cubicBezTo>
                      <a:pt x="126" y="144"/>
                      <a:pt x="89" y="150"/>
                      <a:pt x="59" y="129"/>
                    </a:cubicBezTo>
                    <a:cubicBezTo>
                      <a:pt x="45" y="119"/>
                      <a:pt x="36" y="106"/>
                      <a:pt x="32" y="89"/>
                    </a:cubicBezTo>
                    <a:cubicBezTo>
                      <a:pt x="31" y="81"/>
                      <a:pt x="27" y="76"/>
                      <a:pt x="20" y="73"/>
                    </a:cubicBezTo>
                    <a:cubicBezTo>
                      <a:pt x="16" y="70"/>
                      <a:pt x="12" y="67"/>
                      <a:pt x="7" y="65"/>
                    </a:cubicBezTo>
                    <a:cubicBezTo>
                      <a:pt x="2" y="61"/>
                      <a:pt x="0" y="56"/>
                      <a:pt x="3" y="50"/>
                    </a:cubicBezTo>
                    <a:cubicBezTo>
                      <a:pt x="6" y="44"/>
                      <a:pt x="12" y="43"/>
                      <a:pt x="18" y="46"/>
                    </a:cubicBezTo>
                    <a:cubicBezTo>
                      <a:pt x="23" y="48"/>
                      <a:pt x="28" y="51"/>
                      <a:pt x="31" y="5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11" name="Freeform 9"/>
              <p:cNvSpPr/>
              <p:nvPr/>
            </p:nvSpPr>
            <p:spPr bwMode="auto">
              <a:xfrm>
                <a:off x="5579128" y="2863889"/>
                <a:ext cx="285711" cy="237628"/>
              </a:xfrm>
              <a:custGeom>
                <a:avLst/>
                <a:gdLst>
                  <a:gd name="T0" fmla="*/ 141 w 172"/>
                  <a:gd name="T1" fmla="*/ 47 h 143"/>
                  <a:gd name="T2" fmla="*/ 157 w 172"/>
                  <a:gd name="T3" fmla="*/ 38 h 143"/>
                  <a:gd name="T4" fmla="*/ 171 w 172"/>
                  <a:gd name="T5" fmla="*/ 43 h 143"/>
                  <a:gd name="T6" fmla="*/ 167 w 172"/>
                  <a:gd name="T7" fmla="*/ 57 h 143"/>
                  <a:gd name="T8" fmla="*/ 137 w 172"/>
                  <a:gd name="T9" fmla="*/ 96 h 143"/>
                  <a:gd name="T10" fmla="*/ 49 w 172"/>
                  <a:gd name="T11" fmla="*/ 128 h 143"/>
                  <a:gd name="T12" fmla="*/ 17 w 172"/>
                  <a:gd name="T13" fmla="*/ 38 h 143"/>
                  <a:gd name="T14" fmla="*/ 79 w 172"/>
                  <a:gd name="T15" fmla="*/ 0 h 143"/>
                  <a:gd name="T16" fmla="*/ 138 w 172"/>
                  <a:gd name="T17" fmla="*/ 40 h 143"/>
                  <a:gd name="T18" fmla="*/ 141 w 172"/>
                  <a:gd name="T19" fmla="*/ 47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2" h="143">
                    <a:moveTo>
                      <a:pt x="141" y="47"/>
                    </a:moveTo>
                    <a:cubicBezTo>
                      <a:pt x="147" y="43"/>
                      <a:pt x="152" y="40"/>
                      <a:pt x="157" y="38"/>
                    </a:cubicBezTo>
                    <a:cubicBezTo>
                      <a:pt x="163" y="36"/>
                      <a:pt x="169" y="37"/>
                      <a:pt x="171" y="43"/>
                    </a:cubicBezTo>
                    <a:cubicBezTo>
                      <a:pt x="172" y="47"/>
                      <a:pt x="170" y="56"/>
                      <a:pt x="167" y="57"/>
                    </a:cubicBezTo>
                    <a:cubicBezTo>
                      <a:pt x="149" y="65"/>
                      <a:pt x="143" y="79"/>
                      <a:pt x="137" y="96"/>
                    </a:cubicBezTo>
                    <a:cubicBezTo>
                      <a:pt x="124" y="129"/>
                      <a:pt x="81" y="143"/>
                      <a:pt x="49" y="128"/>
                    </a:cubicBezTo>
                    <a:cubicBezTo>
                      <a:pt x="15" y="112"/>
                      <a:pt x="0" y="71"/>
                      <a:pt x="17" y="38"/>
                    </a:cubicBezTo>
                    <a:cubicBezTo>
                      <a:pt x="29" y="13"/>
                      <a:pt x="51" y="0"/>
                      <a:pt x="79" y="0"/>
                    </a:cubicBezTo>
                    <a:cubicBezTo>
                      <a:pt x="106" y="1"/>
                      <a:pt x="126" y="15"/>
                      <a:pt x="138" y="40"/>
                    </a:cubicBezTo>
                    <a:cubicBezTo>
                      <a:pt x="139" y="42"/>
                      <a:pt x="140" y="44"/>
                      <a:pt x="141" y="4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12" name="Freeform 10"/>
              <p:cNvSpPr/>
              <p:nvPr/>
            </p:nvSpPr>
            <p:spPr bwMode="auto">
              <a:xfrm>
                <a:off x="6319188" y="3036709"/>
                <a:ext cx="335188" cy="216025"/>
              </a:xfrm>
              <a:custGeom>
                <a:avLst/>
                <a:gdLst>
                  <a:gd name="T0" fmla="*/ 183 w 202"/>
                  <a:gd name="T1" fmla="*/ 0 h 130"/>
                  <a:gd name="T2" fmla="*/ 202 w 202"/>
                  <a:gd name="T3" fmla="*/ 44 h 130"/>
                  <a:gd name="T4" fmla="*/ 202 w 202"/>
                  <a:gd name="T5" fmla="*/ 80 h 130"/>
                  <a:gd name="T6" fmla="*/ 184 w 202"/>
                  <a:gd name="T7" fmla="*/ 98 h 130"/>
                  <a:gd name="T8" fmla="*/ 175 w 202"/>
                  <a:gd name="T9" fmla="*/ 98 h 130"/>
                  <a:gd name="T10" fmla="*/ 180 w 202"/>
                  <a:gd name="T11" fmla="*/ 112 h 130"/>
                  <a:gd name="T12" fmla="*/ 174 w 202"/>
                  <a:gd name="T13" fmla="*/ 127 h 130"/>
                  <a:gd name="T14" fmla="*/ 159 w 202"/>
                  <a:gd name="T15" fmla="*/ 121 h 130"/>
                  <a:gd name="T16" fmla="*/ 159 w 202"/>
                  <a:gd name="T17" fmla="*/ 120 h 130"/>
                  <a:gd name="T18" fmla="*/ 123 w 202"/>
                  <a:gd name="T19" fmla="*/ 97 h 130"/>
                  <a:gd name="T20" fmla="*/ 18 w 202"/>
                  <a:gd name="T21" fmla="*/ 98 h 130"/>
                  <a:gd name="T22" fmla="*/ 0 w 202"/>
                  <a:gd name="T23" fmla="*/ 80 h 130"/>
                  <a:gd name="T24" fmla="*/ 0 w 202"/>
                  <a:gd name="T25" fmla="*/ 43 h 130"/>
                  <a:gd name="T26" fmla="*/ 19 w 202"/>
                  <a:gd name="T27" fmla="*/ 1 h 130"/>
                  <a:gd name="T28" fmla="*/ 101 w 202"/>
                  <a:gd name="T29" fmla="*/ 53 h 130"/>
                  <a:gd name="T30" fmla="*/ 183 w 202"/>
                  <a:gd name="T31" fmla="*/ 0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2" h="130">
                    <a:moveTo>
                      <a:pt x="183" y="0"/>
                    </a:moveTo>
                    <a:cubicBezTo>
                      <a:pt x="197" y="12"/>
                      <a:pt x="202" y="27"/>
                      <a:pt x="202" y="44"/>
                    </a:cubicBezTo>
                    <a:cubicBezTo>
                      <a:pt x="202" y="56"/>
                      <a:pt x="202" y="68"/>
                      <a:pt x="202" y="80"/>
                    </a:cubicBezTo>
                    <a:cubicBezTo>
                      <a:pt x="202" y="95"/>
                      <a:pt x="199" y="98"/>
                      <a:pt x="184" y="98"/>
                    </a:cubicBezTo>
                    <a:cubicBezTo>
                      <a:pt x="181" y="98"/>
                      <a:pt x="179" y="98"/>
                      <a:pt x="175" y="98"/>
                    </a:cubicBezTo>
                    <a:cubicBezTo>
                      <a:pt x="177" y="103"/>
                      <a:pt x="179" y="108"/>
                      <a:pt x="180" y="112"/>
                    </a:cubicBezTo>
                    <a:cubicBezTo>
                      <a:pt x="182" y="119"/>
                      <a:pt x="181" y="125"/>
                      <a:pt x="174" y="127"/>
                    </a:cubicBezTo>
                    <a:cubicBezTo>
                      <a:pt x="167" y="130"/>
                      <a:pt x="162" y="127"/>
                      <a:pt x="159" y="121"/>
                    </a:cubicBezTo>
                    <a:cubicBezTo>
                      <a:pt x="159" y="120"/>
                      <a:pt x="159" y="120"/>
                      <a:pt x="159" y="120"/>
                    </a:cubicBezTo>
                    <a:cubicBezTo>
                      <a:pt x="155" y="99"/>
                      <a:pt x="141" y="96"/>
                      <a:pt x="123" y="97"/>
                    </a:cubicBezTo>
                    <a:cubicBezTo>
                      <a:pt x="88" y="99"/>
                      <a:pt x="53" y="98"/>
                      <a:pt x="18" y="98"/>
                    </a:cubicBezTo>
                    <a:cubicBezTo>
                      <a:pt x="3" y="98"/>
                      <a:pt x="0" y="95"/>
                      <a:pt x="0" y="80"/>
                    </a:cubicBezTo>
                    <a:cubicBezTo>
                      <a:pt x="0" y="68"/>
                      <a:pt x="0" y="55"/>
                      <a:pt x="0" y="43"/>
                    </a:cubicBezTo>
                    <a:cubicBezTo>
                      <a:pt x="1" y="25"/>
                      <a:pt x="6" y="14"/>
                      <a:pt x="19" y="1"/>
                    </a:cubicBezTo>
                    <a:cubicBezTo>
                      <a:pt x="37" y="33"/>
                      <a:pt x="64" y="53"/>
                      <a:pt x="101" y="53"/>
                    </a:cubicBezTo>
                    <a:cubicBezTo>
                      <a:pt x="139" y="52"/>
                      <a:pt x="165" y="33"/>
                      <a:pt x="1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14" name="Freeform 11"/>
              <p:cNvSpPr/>
              <p:nvPr/>
            </p:nvSpPr>
            <p:spPr bwMode="auto">
              <a:xfrm>
                <a:off x="5539407" y="3038799"/>
                <a:ext cx="335188" cy="210450"/>
              </a:xfrm>
              <a:custGeom>
                <a:avLst/>
                <a:gdLst>
                  <a:gd name="T0" fmla="*/ 27 w 202"/>
                  <a:gd name="T1" fmla="*/ 98 h 127"/>
                  <a:gd name="T2" fmla="*/ 24 w 202"/>
                  <a:gd name="T3" fmla="*/ 97 h 127"/>
                  <a:gd name="T4" fmla="*/ 0 w 202"/>
                  <a:gd name="T5" fmla="*/ 71 h 127"/>
                  <a:gd name="T6" fmla="*/ 1 w 202"/>
                  <a:gd name="T7" fmla="*/ 31 h 127"/>
                  <a:gd name="T8" fmla="*/ 19 w 202"/>
                  <a:gd name="T9" fmla="*/ 0 h 127"/>
                  <a:gd name="T10" fmla="*/ 183 w 202"/>
                  <a:gd name="T11" fmla="*/ 0 h 127"/>
                  <a:gd name="T12" fmla="*/ 202 w 202"/>
                  <a:gd name="T13" fmla="*/ 44 h 127"/>
                  <a:gd name="T14" fmla="*/ 202 w 202"/>
                  <a:gd name="T15" fmla="*/ 80 h 127"/>
                  <a:gd name="T16" fmla="*/ 185 w 202"/>
                  <a:gd name="T17" fmla="*/ 97 h 127"/>
                  <a:gd name="T18" fmla="*/ 66 w 202"/>
                  <a:gd name="T19" fmla="*/ 96 h 127"/>
                  <a:gd name="T20" fmla="*/ 47 w 202"/>
                  <a:gd name="T21" fmla="*/ 109 h 127"/>
                  <a:gd name="T22" fmla="*/ 42 w 202"/>
                  <a:gd name="T23" fmla="*/ 121 h 127"/>
                  <a:gd name="T24" fmla="*/ 29 w 202"/>
                  <a:gd name="T25" fmla="*/ 126 h 127"/>
                  <a:gd name="T26" fmla="*/ 22 w 202"/>
                  <a:gd name="T27" fmla="*/ 114 h 127"/>
                  <a:gd name="T28" fmla="*/ 27 w 202"/>
                  <a:gd name="T29" fmla="*/ 98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02" h="127">
                    <a:moveTo>
                      <a:pt x="27" y="98"/>
                    </a:moveTo>
                    <a:cubicBezTo>
                      <a:pt x="26" y="97"/>
                      <a:pt x="25" y="97"/>
                      <a:pt x="24" y="97"/>
                    </a:cubicBezTo>
                    <a:cubicBezTo>
                      <a:pt x="0" y="95"/>
                      <a:pt x="0" y="95"/>
                      <a:pt x="0" y="71"/>
                    </a:cubicBezTo>
                    <a:cubicBezTo>
                      <a:pt x="0" y="58"/>
                      <a:pt x="0" y="44"/>
                      <a:pt x="1" y="31"/>
                    </a:cubicBezTo>
                    <a:cubicBezTo>
                      <a:pt x="3" y="19"/>
                      <a:pt x="9" y="8"/>
                      <a:pt x="19" y="0"/>
                    </a:cubicBezTo>
                    <a:cubicBezTo>
                      <a:pt x="55" y="70"/>
                      <a:pt x="148" y="69"/>
                      <a:pt x="183" y="0"/>
                    </a:cubicBezTo>
                    <a:cubicBezTo>
                      <a:pt x="197" y="11"/>
                      <a:pt x="201" y="27"/>
                      <a:pt x="202" y="44"/>
                    </a:cubicBezTo>
                    <a:cubicBezTo>
                      <a:pt x="202" y="56"/>
                      <a:pt x="202" y="68"/>
                      <a:pt x="202" y="80"/>
                    </a:cubicBezTo>
                    <a:cubicBezTo>
                      <a:pt x="202" y="93"/>
                      <a:pt x="198" y="97"/>
                      <a:pt x="185" y="97"/>
                    </a:cubicBezTo>
                    <a:cubicBezTo>
                      <a:pt x="145" y="97"/>
                      <a:pt x="106" y="97"/>
                      <a:pt x="66" y="96"/>
                    </a:cubicBezTo>
                    <a:cubicBezTo>
                      <a:pt x="55" y="96"/>
                      <a:pt x="50" y="100"/>
                      <a:pt x="47" y="109"/>
                    </a:cubicBezTo>
                    <a:cubicBezTo>
                      <a:pt x="46" y="113"/>
                      <a:pt x="45" y="118"/>
                      <a:pt x="42" y="121"/>
                    </a:cubicBezTo>
                    <a:cubicBezTo>
                      <a:pt x="38" y="124"/>
                      <a:pt x="32" y="127"/>
                      <a:pt x="29" y="126"/>
                    </a:cubicBezTo>
                    <a:cubicBezTo>
                      <a:pt x="25" y="125"/>
                      <a:pt x="22" y="118"/>
                      <a:pt x="22" y="114"/>
                    </a:cubicBezTo>
                    <a:cubicBezTo>
                      <a:pt x="22" y="109"/>
                      <a:pt x="25" y="103"/>
                      <a:pt x="27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15" name="Freeform 12"/>
              <p:cNvSpPr/>
              <p:nvPr/>
            </p:nvSpPr>
            <p:spPr bwMode="auto">
              <a:xfrm>
                <a:off x="6266227" y="3813702"/>
                <a:ext cx="388149" cy="165851"/>
              </a:xfrm>
              <a:custGeom>
                <a:avLst/>
                <a:gdLst>
                  <a:gd name="T0" fmla="*/ 32 w 234"/>
                  <a:gd name="T1" fmla="*/ 73 h 100"/>
                  <a:gd name="T2" fmla="*/ 17 w 234"/>
                  <a:gd name="T3" fmla="*/ 78 h 100"/>
                  <a:gd name="T4" fmla="*/ 3 w 234"/>
                  <a:gd name="T5" fmla="*/ 72 h 100"/>
                  <a:gd name="T6" fmla="*/ 9 w 234"/>
                  <a:gd name="T7" fmla="*/ 58 h 100"/>
                  <a:gd name="T8" fmla="*/ 12 w 234"/>
                  <a:gd name="T9" fmla="*/ 56 h 100"/>
                  <a:gd name="T10" fmla="*/ 35 w 234"/>
                  <a:gd name="T11" fmla="*/ 29 h 100"/>
                  <a:gd name="T12" fmla="*/ 50 w 234"/>
                  <a:gd name="T13" fmla="*/ 0 h 100"/>
                  <a:gd name="T14" fmla="*/ 133 w 234"/>
                  <a:gd name="T15" fmla="*/ 55 h 100"/>
                  <a:gd name="T16" fmla="*/ 215 w 234"/>
                  <a:gd name="T17" fmla="*/ 3 h 100"/>
                  <a:gd name="T18" fmla="*/ 234 w 234"/>
                  <a:gd name="T19" fmla="*/ 43 h 100"/>
                  <a:gd name="T20" fmla="*/ 234 w 234"/>
                  <a:gd name="T21" fmla="*/ 86 h 100"/>
                  <a:gd name="T22" fmla="*/ 220 w 234"/>
                  <a:gd name="T23" fmla="*/ 100 h 100"/>
                  <a:gd name="T24" fmla="*/ 46 w 234"/>
                  <a:gd name="T25" fmla="*/ 100 h 100"/>
                  <a:gd name="T26" fmla="*/ 32 w 234"/>
                  <a:gd name="T27" fmla="*/ 87 h 100"/>
                  <a:gd name="T28" fmla="*/ 32 w 234"/>
                  <a:gd name="T29" fmla="*/ 73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4" h="100">
                    <a:moveTo>
                      <a:pt x="32" y="73"/>
                    </a:moveTo>
                    <a:cubicBezTo>
                      <a:pt x="26" y="75"/>
                      <a:pt x="22" y="77"/>
                      <a:pt x="17" y="78"/>
                    </a:cubicBezTo>
                    <a:cubicBezTo>
                      <a:pt x="11" y="80"/>
                      <a:pt x="5" y="79"/>
                      <a:pt x="3" y="72"/>
                    </a:cubicBezTo>
                    <a:cubicBezTo>
                      <a:pt x="0" y="66"/>
                      <a:pt x="2" y="60"/>
                      <a:pt x="9" y="58"/>
                    </a:cubicBezTo>
                    <a:cubicBezTo>
                      <a:pt x="10" y="57"/>
                      <a:pt x="11" y="57"/>
                      <a:pt x="12" y="56"/>
                    </a:cubicBezTo>
                    <a:cubicBezTo>
                      <a:pt x="25" y="52"/>
                      <a:pt x="34" y="46"/>
                      <a:pt x="35" y="29"/>
                    </a:cubicBezTo>
                    <a:cubicBezTo>
                      <a:pt x="36" y="20"/>
                      <a:pt x="44" y="11"/>
                      <a:pt x="50" y="0"/>
                    </a:cubicBezTo>
                    <a:cubicBezTo>
                      <a:pt x="69" y="35"/>
                      <a:pt x="95" y="55"/>
                      <a:pt x="133" y="55"/>
                    </a:cubicBezTo>
                    <a:cubicBezTo>
                      <a:pt x="171" y="55"/>
                      <a:pt x="197" y="36"/>
                      <a:pt x="215" y="3"/>
                    </a:cubicBezTo>
                    <a:cubicBezTo>
                      <a:pt x="228" y="13"/>
                      <a:pt x="233" y="28"/>
                      <a:pt x="234" y="43"/>
                    </a:cubicBezTo>
                    <a:cubicBezTo>
                      <a:pt x="234" y="58"/>
                      <a:pt x="234" y="72"/>
                      <a:pt x="234" y="86"/>
                    </a:cubicBezTo>
                    <a:cubicBezTo>
                      <a:pt x="234" y="95"/>
                      <a:pt x="229" y="100"/>
                      <a:pt x="220" y="100"/>
                    </a:cubicBezTo>
                    <a:cubicBezTo>
                      <a:pt x="162" y="100"/>
                      <a:pt x="104" y="100"/>
                      <a:pt x="46" y="100"/>
                    </a:cubicBezTo>
                    <a:cubicBezTo>
                      <a:pt x="37" y="100"/>
                      <a:pt x="33" y="95"/>
                      <a:pt x="32" y="87"/>
                    </a:cubicBezTo>
                    <a:cubicBezTo>
                      <a:pt x="32" y="83"/>
                      <a:pt x="32" y="78"/>
                      <a:pt x="32" y="7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16" name="Freeform 13"/>
              <p:cNvSpPr/>
              <p:nvPr/>
            </p:nvSpPr>
            <p:spPr bwMode="auto">
              <a:xfrm>
                <a:off x="5539407" y="3818579"/>
                <a:ext cx="386755" cy="160974"/>
              </a:xfrm>
              <a:custGeom>
                <a:avLst/>
                <a:gdLst>
                  <a:gd name="T0" fmla="*/ 183 w 233"/>
                  <a:gd name="T1" fmla="*/ 0 h 97"/>
                  <a:gd name="T2" fmla="*/ 200 w 233"/>
                  <a:gd name="T3" fmla="*/ 32 h 97"/>
                  <a:gd name="T4" fmla="*/ 213 w 233"/>
                  <a:gd name="T5" fmla="*/ 49 h 97"/>
                  <a:gd name="T6" fmla="*/ 225 w 233"/>
                  <a:gd name="T7" fmla="*/ 55 h 97"/>
                  <a:gd name="T8" fmla="*/ 232 w 233"/>
                  <a:gd name="T9" fmla="*/ 68 h 97"/>
                  <a:gd name="T10" fmla="*/ 218 w 233"/>
                  <a:gd name="T11" fmla="*/ 75 h 97"/>
                  <a:gd name="T12" fmla="*/ 203 w 233"/>
                  <a:gd name="T13" fmla="*/ 70 h 97"/>
                  <a:gd name="T14" fmla="*/ 202 w 233"/>
                  <a:gd name="T15" fmla="*/ 73 h 97"/>
                  <a:gd name="T16" fmla="*/ 177 w 233"/>
                  <a:gd name="T17" fmla="*/ 97 h 97"/>
                  <a:gd name="T18" fmla="*/ 17 w 233"/>
                  <a:gd name="T19" fmla="*/ 97 h 97"/>
                  <a:gd name="T20" fmla="*/ 0 w 233"/>
                  <a:gd name="T21" fmla="*/ 79 h 97"/>
                  <a:gd name="T22" fmla="*/ 0 w 233"/>
                  <a:gd name="T23" fmla="*/ 43 h 97"/>
                  <a:gd name="T24" fmla="*/ 19 w 233"/>
                  <a:gd name="T25" fmla="*/ 0 h 97"/>
                  <a:gd name="T26" fmla="*/ 101 w 233"/>
                  <a:gd name="T27" fmla="*/ 52 h 97"/>
                  <a:gd name="T28" fmla="*/ 183 w 233"/>
                  <a:gd name="T29" fmla="*/ 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33" h="97">
                    <a:moveTo>
                      <a:pt x="183" y="0"/>
                    </a:moveTo>
                    <a:cubicBezTo>
                      <a:pt x="193" y="9"/>
                      <a:pt x="199" y="19"/>
                      <a:pt x="200" y="32"/>
                    </a:cubicBezTo>
                    <a:cubicBezTo>
                      <a:pt x="201" y="41"/>
                      <a:pt x="204" y="47"/>
                      <a:pt x="213" y="49"/>
                    </a:cubicBezTo>
                    <a:cubicBezTo>
                      <a:pt x="217" y="51"/>
                      <a:pt x="221" y="53"/>
                      <a:pt x="225" y="55"/>
                    </a:cubicBezTo>
                    <a:cubicBezTo>
                      <a:pt x="232" y="57"/>
                      <a:pt x="233" y="62"/>
                      <a:pt x="232" y="68"/>
                    </a:cubicBezTo>
                    <a:cubicBezTo>
                      <a:pt x="229" y="75"/>
                      <a:pt x="224" y="77"/>
                      <a:pt x="218" y="75"/>
                    </a:cubicBezTo>
                    <a:cubicBezTo>
                      <a:pt x="213" y="74"/>
                      <a:pt x="208" y="72"/>
                      <a:pt x="203" y="70"/>
                    </a:cubicBezTo>
                    <a:cubicBezTo>
                      <a:pt x="202" y="71"/>
                      <a:pt x="202" y="72"/>
                      <a:pt x="202" y="73"/>
                    </a:cubicBezTo>
                    <a:cubicBezTo>
                      <a:pt x="201" y="97"/>
                      <a:pt x="201" y="97"/>
                      <a:pt x="177" y="97"/>
                    </a:cubicBezTo>
                    <a:cubicBezTo>
                      <a:pt x="124" y="97"/>
                      <a:pt x="71" y="97"/>
                      <a:pt x="17" y="97"/>
                    </a:cubicBezTo>
                    <a:cubicBezTo>
                      <a:pt x="3" y="97"/>
                      <a:pt x="0" y="94"/>
                      <a:pt x="0" y="79"/>
                    </a:cubicBezTo>
                    <a:cubicBezTo>
                      <a:pt x="0" y="67"/>
                      <a:pt x="0" y="55"/>
                      <a:pt x="0" y="43"/>
                    </a:cubicBezTo>
                    <a:cubicBezTo>
                      <a:pt x="0" y="26"/>
                      <a:pt x="5" y="11"/>
                      <a:pt x="19" y="0"/>
                    </a:cubicBezTo>
                    <a:cubicBezTo>
                      <a:pt x="37" y="33"/>
                      <a:pt x="63" y="52"/>
                      <a:pt x="101" y="52"/>
                    </a:cubicBezTo>
                    <a:cubicBezTo>
                      <a:pt x="139" y="52"/>
                      <a:pt x="165" y="33"/>
                      <a:pt x="1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17" name="Freeform 14"/>
              <p:cNvSpPr/>
              <p:nvPr/>
            </p:nvSpPr>
            <p:spPr bwMode="auto">
              <a:xfrm>
                <a:off x="6609777" y="3350293"/>
                <a:ext cx="45992" cy="182576"/>
              </a:xfrm>
              <a:custGeom>
                <a:avLst/>
                <a:gdLst>
                  <a:gd name="T0" fmla="*/ 28 w 28"/>
                  <a:gd name="T1" fmla="*/ 48 h 110"/>
                  <a:gd name="T2" fmla="*/ 23 w 28"/>
                  <a:gd name="T3" fmla="*/ 96 h 110"/>
                  <a:gd name="T4" fmla="*/ 10 w 28"/>
                  <a:gd name="T5" fmla="*/ 109 h 110"/>
                  <a:gd name="T6" fmla="*/ 0 w 28"/>
                  <a:gd name="T7" fmla="*/ 93 h 110"/>
                  <a:gd name="T8" fmla="*/ 3 w 28"/>
                  <a:gd name="T9" fmla="*/ 18 h 110"/>
                  <a:gd name="T10" fmla="*/ 3 w 28"/>
                  <a:gd name="T11" fmla="*/ 12 h 110"/>
                  <a:gd name="T12" fmla="*/ 13 w 28"/>
                  <a:gd name="T13" fmla="*/ 2 h 110"/>
                  <a:gd name="T14" fmla="*/ 25 w 28"/>
                  <a:gd name="T15" fmla="*/ 11 h 110"/>
                  <a:gd name="T16" fmla="*/ 28 w 28"/>
                  <a:gd name="T17" fmla="*/ 48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" h="110">
                    <a:moveTo>
                      <a:pt x="28" y="48"/>
                    </a:moveTo>
                    <a:cubicBezTo>
                      <a:pt x="26" y="63"/>
                      <a:pt x="25" y="80"/>
                      <a:pt x="23" y="96"/>
                    </a:cubicBezTo>
                    <a:cubicBezTo>
                      <a:pt x="22" y="104"/>
                      <a:pt x="19" y="110"/>
                      <a:pt x="10" y="109"/>
                    </a:cubicBezTo>
                    <a:cubicBezTo>
                      <a:pt x="1" y="108"/>
                      <a:pt x="0" y="101"/>
                      <a:pt x="0" y="93"/>
                    </a:cubicBezTo>
                    <a:cubicBezTo>
                      <a:pt x="2" y="68"/>
                      <a:pt x="2" y="43"/>
                      <a:pt x="3" y="18"/>
                    </a:cubicBezTo>
                    <a:cubicBezTo>
                      <a:pt x="3" y="16"/>
                      <a:pt x="2" y="13"/>
                      <a:pt x="3" y="12"/>
                    </a:cubicBezTo>
                    <a:cubicBezTo>
                      <a:pt x="6" y="8"/>
                      <a:pt x="9" y="3"/>
                      <a:pt x="13" y="2"/>
                    </a:cubicBezTo>
                    <a:cubicBezTo>
                      <a:pt x="19" y="0"/>
                      <a:pt x="24" y="4"/>
                      <a:pt x="25" y="11"/>
                    </a:cubicBezTo>
                    <a:cubicBezTo>
                      <a:pt x="26" y="22"/>
                      <a:pt x="27" y="34"/>
                      <a:pt x="28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18" name="Freeform 15"/>
              <p:cNvSpPr/>
              <p:nvPr/>
            </p:nvSpPr>
            <p:spPr bwMode="auto">
              <a:xfrm>
                <a:off x="5542891" y="3352384"/>
                <a:ext cx="41115" cy="180486"/>
              </a:xfrm>
              <a:custGeom>
                <a:avLst/>
                <a:gdLst>
                  <a:gd name="T0" fmla="*/ 20 w 25"/>
                  <a:gd name="T1" fmla="*/ 42 h 109"/>
                  <a:gd name="T2" fmla="*/ 24 w 25"/>
                  <a:gd name="T3" fmla="*/ 87 h 109"/>
                  <a:gd name="T4" fmla="*/ 25 w 25"/>
                  <a:gd name="T5" fmla="*/ 96 h 109"/>
                  <a:gd name="T6" fmla="*/ 15 w 25"/>
                  <a:gd name="T7" fmla="*/ 108 h 109"/>
                  <a:gd name="T8" fmla="*/ 3 w 25"/>
                  <a:gd name="T9" fmla="*/ 98 h 109"/>
                  <a:gd name="T10" fmla="*/ 0 w 25"/>
                  <a:gd name="T11" fmla="*/ 11 h 109"/>
                  <a:gd name="T12" fmla="*/ 11 w 25"/>
                  <a:gd name="T13" fmla="*/ 0 h 109"/>
                  <a:gd name="T14" fmla="*/ 22 w 25"/>
                  <a:gd name="T15" fmla="*/ 12 h 109"/>
                  <a:gd name="T16" fmla="*/ 21 w 25"/>
                  <a:gd name="T17" fmla="*/ 42 h 109"/>
                  <a:gd name="T18" fmla="*/ 20 w 25"/>
                  <a:gd name="T19" fmla="*/ 42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09">
                    <a:moveTo>
                      <a:pt x="20" y="42"/>
                    </a:moveTo>
                    <a:cubicBezTo>
                      <a:pt x="21" y="57"/>
                      <a:pt x="23" y="72"/>
                      <a:pt x="24" y="87"/>
                    </a:cubicBezTo>
                    <a:cubicBezTo>
                      <a:pt x="24" y="90"/>
                      <a:pt x="25" y="93"/>
                      <a:pt x="25" y="96"/>
                    </a:cubicBezTo>
                    <a:cubicBezTo>
                      <a:pt x="25" y="102"/>
                      <a:pt x="22" y="107"/>
                      <a:pt x="15" y="108"/>
                    </a:cubicBezTo>
                    <a:cubicBezTo>
                      <a:pt x="8" y="109"/>
                      <a:pt x="3" y="105"/>
                      <a:pt x="3" y="98"/>
                    </a:cubicBezTo>
                    <a:cubicBezTo>
                      <a:pt x="1" y="69"/>
                      <a:pt x="0" y="40"/>
                      <a:pt x="0" y="11"/>
                    </a:cubicBezTo>
                    <a:cubicBezTo>
                      <a:pt x="0" y="4"/>
                      <a:pt x="4" y="0"/>
                      <a:pt x="11" y="0"/>
                    </a:cubicBezTo>
                    <a:cubicBezTo>
                      <a:pt x="18" y="0"/>
                      <a:pt x="22" y="5"/>
                      <a:pt x="22" y="12"/>
                    </a:cubicBezTo>
                    <a:cubicBezTo>
                      <a:pt x="22" y="22"/>
                      <a:pt x="21" y="32"/>
                      <a:pt x="21" y="42"/>
                    </a:cubicBezTo>
                    <a:cubicBezTo>
                      <a:pt x="20" y="42"/>
                      <a:pt x="20" y="42"/>
                      <a:pt x="20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19" name="Freeform 16"/>
              <p:cNvSpPr/>
              <p:nvPr/>
            </p:nvSpPr>
            <p:spPr bwMode="auto">
              <a:xfrm>
                <a:off x="6012572" y="3939832"/>
                <a:ext cx="167245" cy="41811"/>
              </a:xfrm>
              <a:custGeom>
                <a:avLst/>
                <a:gdLst>
                  <a:gd name="T0" fmla="*/ 51 w 101"/>
                  <a:gd name="T1" fmla="*/ 25 h 25"/>
                  <a:gd name="T2" fmla="*/ 14 w 101"/>
                  <a:gd name="T3" fmla="*/ 22 h 25"/>
                  <a:gd name="T4" fmla="*/ 1 w 101"/>
                  <a:gd name="T5" fmla="*/ 10 h 25"/>
                  <a:gd name="T6" fmla="*/ 15 w 101"/>
                  <a:gd name="T7" fmla="*/ 0 h 25"/>
                  <a:gd name="T8" fmla="*/ 87 w 101"/>
                  <a:gd name="T9" fmla="*/ 0 h 25"/>
                  <a:gd name="T10" fmla="*/ 101 w 101"/>
                  <a:gd name="T11" fmla="*/ 9 h 25"/>
                  <a:gd name="T12" fmla="*/ 88 w 101"/>
                  <a:gd name="T13" fmla="*/ 22 h 25"/>
                  <a:gd name="T14" fmla="*/ 51 w 101"/>
                  <a:gd name="T15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25">
                    <a:moveTo>
                      <a:pt x="51" y="25"/>
                    </a:moveTo>
                    <a:cubicBezTo>
                      <a:pt x="38" y="24"/>
                      <a:pt x="26" y="23"/>
                      <a:pt x="14" y="22"/>
                    </a:cubicBezTo>
                    <a:cubicBezTo>
                      <a:pt x="7" y="21"/>
                      <a:pt x="0" y="18"/>
                      <a:pt x="1" y="10"/>
                    </a:cubicBezTo>
                    <a:cubicBezTo>
                      <a:pt x="2" y="1"/>
                      <a:pt x="8" y="0"/>
                      <a:pt x="15" y="0"/>
                    </a:cubicBezTo>
                    <a:cubicBezTo>
                      <a:pt x="39" y="0"/>
                      <a:pt x="63" y="0"/>
                      <a:pt x="87" y="0"/>
                    </a:cubicBezTo>
                    <a:cubicBezTo>
                      <a:pt x="94" y="0"/>
                      <a:pt x="100" y="2"/>
                      <a:pt x="101" y="9"/>
                    </a:cubicBezTo>
                    <a:cubicBezTo>
                      <a:pt x="101" y="17"/>
                      <a:pt x="96" y="21"/>
                      <a:pt x="88" y="22"/>
                    </a:cubicBezTo>
                    <a:cubicBezTo>
                      <a:pt x="76" y="23"/>
                      <a:pt x="63" y="24"/>
                      <a:pt x="5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20" name="Freeform 17"/>
              <p:cNvSpPr/>
              <p:nvPr/>
            </p:nvSpPr>
            <p:spPr bwMode="auto">
              <a:xfrm>
                <a:off x="5921284" y="2863889"/>
                <a:ext cx="144249" cy="59929"/>
              </a:xfrm>
              <a:custGeom>
                <a:avLst/>
                <a:gdLst>
                  <a:gd name="T0" fmla="*/ 72 w 87"/>
                  <a:gd name="T1" fmla="*/ 0 h 36"/>
                  <a:gd name="T2" fmla="*/ 86 w 87"/>
                  <a:gd name="T3" fmla="*/ 11 h 36"/>
                  <a:gd name="T4" fmla="*/ 74 w 87"/>
                  <a:gd name="T5" fmla="*/ 24 h 36"/>
                  <a:gd name="T6" fmla="*/ 20 w 87"/>
                  <a:gd name="T7" fmla="*/ 35 h 36"/>
                  <a:gd name="T8" fmla="*/ 3 w 87"/>
                  <a:gd name="T9" fmla="*/ 28 h 36"/>
                  <a:gd name="T10" fmla="*/ 14 w 87"/>
                  <a:gd name="T11" fmla="*/ 13 h 36"/>
                  <a:gd name="T12" fmla="*/ 72 w 87"/>
                  <a:gd name="T1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7" h="36">
                    <a:moveTo>
                      <a:pt x="72" y="0"/>
                    </a:moveTo>
                    <a:cubicBezTo>
                      <a:pt x="80" y="1"/>
                      <a:pt x="85" y="4"/>
                      <a:pt x="86" y="11"/>
                    </a:cubicBezTo>
                    <a:cubicBezTo>
                      <a:pt x="87" y="20"/>
                      <a:pt x="81" y="23"/>
                      <a:pt x="74" y="24"/>
                    </a:cubicBezTo>
                    <a:cubicBezTo>
                      <a:pt x="56" y="27"/>
                      <a:pt x="38" y="31"/>
                      <a:pt x="20" y="35"/>
                    </a:cubicBezTo>
                    <a:cubicBezTo>
                      <a:pt x="12" y="36"/>
                      <a:pt x="6" y="36"/>
                      <a:pt x="3" y="28"/>
                    </a:cubicBezTo>
                    <a:cubicBezTo>
                      <a:pt x="0" y="19"/>
                      <a:pt x="6" y="15"/>
                      <a:pt x="14" y="13"/>
                    </a:cubicBezTo>
                    <a:cubicBezTo>
                      <a:pt x="33" y="9"/>
                      <a:pt x="52" y="5"/>
                      <a:pt x="7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  <p:sp>
            <p:nvSpPr>
              <p:cNvPr id="21" name="Freeform 18"/>
              <p:cNvSpPr/>
              <p:nvPr/>
            </p:nvSpPr>
            <p:spPr bwMode="auto">
              <a:xfrm>
                <a:off x="6128250" y="2865979"/>
                <a:ext cx="142856" cy="59929"/>
              </a:xfrm>
              <a:custGeom>
                <a:avLst/>
                <a:gdLst>
                  <a:gd name="T0" fmla="*/ 17 w 86"/>
                  <a:gd name="T1" fmla="*/ 0 h 36"/>
                  <a:gd name="T2" fmla="*/ 75 w 86"/>
                  <a:gd name="T3" fmla="*/ 13 h 36"/>
                  <a:gd name="T4" fmla="*/ 84 w 86"/>
                  <a:gd name="T5" fmla="*/ 26 h 36"/>
                  <a:gd name="T6" fmla="*/ 68 w 86"/>
                  <a:gd name="T7" fmla="*/ 34 h 36"/>
                  <a:gd name="T8" fmla="*/ 14 w 86"/>
                  <a:gd name="T9" fmla="*/ 23 h 36"/>
                  <a:gd name="T10" fmla="*/ 1 w 86"/>
                  <a:gd name="T11" fmla="*/ 10 h 36"/>
                  <a:gd name="T12" fmla="*/ 17 w 86"/>
                  <a:gd name="T1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36">
                    <a:moveTo>
                      <a:pt x="17" y="0"/>
                    </a:moveTo>
                    <a:cubicBezTo>
                      <a:pt x="36" y="4"/>
                      <a:pt x="56" y="8"/>
                      <a:pt x="75" y="13"/>
                    </a:cubicBezTo>
                    <a:cubicBezTo>
                      <a:pt x="82" y="14"/>
                      <a:pt x="86" y="19"/>
                      <a:pt x="84" y="26"/>
                    </a:cubicBezTo>
                    <a:cubicBezTo>
                      <a:pt x="82" y="34"/>
                      <a:pt x="76" y="36"/>
                      <a:pt x="68" y="34"/>
                    </a:cubicBezTo>
                    <a:cubicBezTo>
                      <a:pt x="50" y="30"/>
                      <a:pt x="32" y="26"/>
                      <a:pt x="14" y="23"/>
                    </a:cubicBezTo>
                    <a:cubicBezTo>
                      <a:pt x="7" y="22"/>
                      <a:pt x="0" y="19"/>
                      <a:pt x="1" y="10"/>
                    </a:cubicBezTo>
                    <a:cubicBezTo>
                      <a:pt x="2" y="2"/>
                      <a:pt x="9" y="0"/>
                      <a:pt x="1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prstClr val="black"/>
                  </a:solidFill>
                  <a:latin typeface="Roboto" panose="02000000000000000000"/>
                  <a:ea typeface="方正兰亭黑简体 Medium" panose="02000600000000000000" charset="-122"/>
                </a:endParaRPr>
              </a:p>
            </p:txBody>
          </p:sp>
        </p:grpSp>
      </p:grpSp>
      <p:sp>
        <p:nvSpPr>
          <p:cNvPr id="10280" name="视佐1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630238" y="2549525"/>
            <a:ext cx="2913062" cy="1410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成立于2020年，</a:t>
            </a:r>
            <a:r>
              <a:rPr lang="zh-CN" altLang="en-US" sz="1100">
                <a:solidFill>
                  <a:schemeClr val="tx2"/>
                </a:solidFill>
                <a:latin typeface="方正兰亭圆简体 ExtraBold" panose="02000900000000000000" pitchFamily="50" charset="-122"/>
                <a:ea typeface="方正兰亭圆简体 ExtraBold" panose="02000900000000000000" pitchFamily="50" charset="-122"/>
              </a:rPr>
              <a:t>专注于解决婚恋行业的痛点</a:t>
            </a:r>
            <a:r>
              <a:rPr lang="zh-CN" altLang="en-US" sz="1100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，为客户提供行业内</a:t>
            </a:r>
            <a:r>
              <a:rPr lang="zh-CN" altLang="en-US" sz="1100">
                <a:solidFill>
                  <a:schemeClr val="tx2"/>
                </a:solidFill>
                <a:latin typeface="方正兰亭圆简体 ExtraBold" panose="02000900000000000000" pitchFamily="50" charset="-122"/>
                <a:ea typeface="方正兰亭圆简体 ExtraBold" panose="02000900000000000000" pitchFamily="50" charset="-122"/>
              </a:rPr>
              <a:t>最全面</a:t>
            </a:r>
            <a:r>
              <a:rPr lang="zh-CN" altLang="en-US" sz="1100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、</a:t>
            </a:r>
            <a:r>
              <a:rPr lang="zh-CN" altLang="en-US" sz="1100">
                <a:solidFill>
                  <a:schemeClr val="tx2"/>
                </a:solidFill>
                <a:latin typeface="方正兰亭圆简体 ExtraBold" panose="02000900000000000000" pitchFamily="50" charset="-122"/>
                <a:ea typeface="方正兰亭圆简体 ExtraBold" panose="02000900000000000000" pitchFamily="50" charset="-122"/>
              </a:rPr>
              <a:t>最专业</a:t>
            </a:r>
            <a:r>
              <a:rPr lang="zh-CN" altLang="en-US" sz="1100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的</a:t>
            </a:r>
            <a:r>
              <a:rPr lang="zh-CN" altLang="en-US" sz="1100">
                <a:solidFill>
                  <a:schemeClr val="tx2"/>
                </a:solidFill>
                <a:latin typeface="方正兰亭圆简体 ExtraBold" panose="02000900000000000000" pitchFamily="50" charset="-122"/>
                <a:ea typeface="方正兰亭圆简体 ExtraBold" panose="02000900000000000000" pitchFamily="50" charset="-122"/>
              </a:rPr>
              <a:t>系统化技术服务</a:t>
            </a:r>
            <a:r>
              <a:rPr lang="zh-CN" altLang="en-US" sz="1100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，包括广告获客、CRM系统、小程序等。</a:t>
            </a:r>
            <a:endParaRPr lang="zh-CN" altLang="en-US" sz="1100">
              <a:solidFill>
                <a:schemeClr val="tx2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100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凭借十余年的行业经验积累，</a:t>
            </a:r>
            <a:r>
              <a:rPr lang="zh-CN" altLang="en-US" sz="1100">
                <a:solidFill>
                  <a:schemeClr val="tx2"/>
                </a:solidFill>
                <a:latin typeface="方正兰亭圆简体 ExtraBold" panose="02000900000000000000" pitchFamily="50" charset="-122"/>
                <a:ea typeface="方正兰亭圆简体 ExtraBold" panose="02000900000000000000" pitchFamily="50" charset="-122"/>
              </a:rPr>
              <a:t>已打磨出更优质、更稳定的</a:t>
            </a:r>
            <a:r>
              <a:rPr lang="zh-CN" altLang="en-US" sz="1100">
                <a:solidFill>
                  <a:schemeClr val="tx2"/>
                </a:solidFill>
                <a:latin typeface="方正兰亭圆简体 ExtraBold" panose="02000900000000000000" pitchFamily="50" charset="-122"/>
                <a:ea typeface="方正兰亭圆简体 ExtraBold" panose="02000900000000000000" pitchFamily="50" charset="-122"/>
              </a:rPr>
              <a:t>一体化解决方案</a:t>
            </a:r>
            <a:endParaRPr lang="zh-CN" altLang="en-US" sz="1100">
              <a:solidFill>
                <a:schemeClr val="tx2"/>
              </a:solidFill>
              <a:latin typeface="方正兰亭圆简体 ExtraBold" panose="02000900000000000000" pitchFamily="50" charset="-122"/>
              <a:ea typeface="方正兰亭圆简体 ExtraBold" panose="02000900000000000000" pitchFamily="50" charset="-122"/>
            </a:endParaRPr>
          </a:p>
        </p:txBody>
      </p:sp>
      <p:sp>
        <p:nvSpPr>
          <p:cNvPr id="10281" name="视佐3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30238" y="1166813"/>
            <a:ext cx="3771900" cy="1383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/>
            <a:r>
              <a:rPr lang="zh-CN" altLang="en-US" sz="2800">
                <a:solidFill>
                  <a:srgbClr val="269CEB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MiSans Medium" pitchFamily="2" charset="-122"/>
              </a:rPr>
              <a:t>爱乐云</a:t>
            </a:r>
            <a:endParaRPr lang="zh-CN" altLang="en-US" sz="2800">
              <a:solidFill>
                <a:srgbClr val="269CEB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MiSans Medium" pitchFamily="2" charset="-122"/>
            </a:endParaRPr>
          </a:p>
          <a:p>
            <a:pPr fontAlgn="ctr"/>
            <a:r>
              <a:rPr lang="zh-CN" altLang="en-US" sz="2800">
                <a:solidFill>
                  <a:srgbClr val="269CEB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MiSans Medium" pitchFamily="2" charset="-122"/>
              </a:rPr>
              <a:t>一家领先的婚恋行业</a:t>
            </a:r>
            <a:endParaRPr lang="zh-CN" altLang="en-US" sz="2800">
              <a:solidFill>
                <a:srgbClr val="269CEB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MiSans Medium" pitchFamily="2" charset="-122"/>
            </a:endParaRPr>
          </a:p>
          <a:p>
            <a:pPr fontAlgn="ctr"/>
            <a:r>
              <a:rPr lang="zh-CN" altLang="en-US" sz="2800">
                <a:solidFill>
                  <a:srgbClr val="269CEB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MiSans Medium" pitchFamily="2" charset="-122"/>
              </a:rPr>
              <a:t>解决方案提供商</a:t>
            </a:r>
            <a:endParaRPr lang="zh-CN" altLang="en-US" sz="2800">
              <a:solidFill>
                <a:srgbClr val="269CEB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MiSans Medium" pitchFamily="2" charset="-122"/>
            </a:endParaRPr>
          </a:p>
        </p:txBody>
      </p:sp>
      <p:pic>
        <p:nvPicPr>
          <p:cNvPr id="10282" name="图片 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1"/>
          <a:stretch>
            <a:fillRect/>
          </a:stretch>
        </p:blipFill>
        <p:spPr bwMode="auto">
          <a:xfrm>
            <a:off x="11001375" y="95250"/>
            <a:ext cx="7731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https://photo-static-api.fotomore.com/creative/vcg/veer/400/new/VCG41N664915998.jpg?uid=386&amp;timestamp=1718798476&amp;sign=93c9b540c2403b16266f9a288b109b2b" descr="白色蓝色抽象的现代背景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08" b="8208"/>
          <a:stretch>
            <a:fillRect/>
          </a:stretch>
        </p:blipFill>
        <p:spPr bwMode="auto">
          <a:xfrm flipH="1"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52" name="单圆角矩形 51"/>
          <p:cNvSpPr/>
          <p:nvPr/>
        </p:nvSpPr>
        <p:spPr>
          <a:xfrm flipH="1">
            <a:off x="4160838" y="5854700"/>
            <a:ext cx="8031162" cy="1003300"/>
          </a:xfrm>
          <a:prstGeom prst="round1Rect">
            <a:avLst>
              <a:gd name="adj" fmla="val 50000"/>
            </a:avLst>
          </a:prstGeom>
          <a:solidFill>
            <a:srgbClr val="269B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334500" y="5854700"/>
            <a:ext cx="2857500" cy="1003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54200" y="2019300"/>
            <a:ext cx="3949700" cy="2400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ctr"/>
            <a:r>
              <a:rPr lang="en-US" sz="15000" dirty="0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</a:rPr>
              <a:t>02</a:t>
            </a:r>
            <a:endParaRPr lang="en-US" sz="15000" dirty="0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12294" name="视佐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4568825" y="2339975"/>
            <a:ext cx="6605588" cy="101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60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爱乐云优势</a:t>
            </a:r>
            <a:endParaRPr lang="en-US" altLang="zh-CN" sz="60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13" name="视佐2"/>
          <p:cNvSpPr txBox="1"/>
          <p:nvPr/>
        </p:nvSpPr>
        <p:spPr>
          <a:xfrm>
            <a:off x="4568190" y="3358515"/>
            <a:ext cx="660590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/>
            <a:r>
              <a:rPr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行业现状</a:t>
            </a:r>
            <a:r>
              <a:rPr lang="zh-CN" altLang="en-US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 </a:t>
            </a:r>
            <a:r>
              <a:rPr lang="en-US" altLang="zh-CN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/ </a:t>
            </a:r>
            <a:r>
              <a:rPr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未来趋势</a:t>
            </a:r>
            <a:r>
              <a:rPr lang="zh-CN" altLang="en-US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 </a:t>
            </a:r>
            <a:r>
              <a:rPr lang="en-US" altLang="zh-CN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/ </a:t>
            </a:r>
            <a:r>
              <a:rPr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爱乐云优势</a:t>
            </a:r>
            <a:endParaRPr noProof="1">
              <a:solidFill>
                <a:srgbClr val="269CEB">
                  <a:alpha val="80000"/>
                </a:srgbClr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sp>
        <p:nvSpPr>
          <p:cNvPr id="19" name="单圆角矩形 18"/>
          <p:cNvSpPr/>
          <p:nvPr/>
        </p:nvSpPr>
        <p:spPr>
          <a:xfrm flipH="1" flipV="1">
            <a:off x="1924050" y="4591050"/>
            <a:ext cx="3206750" cy="600075"/>
          </a:xfrm>
          <a:prstGeom prst="round1Rect">
            <a:avLst>
              <a:gd name="adj" fmla="val 50000"/>
            </a:avLst>
          </a:prstGeom>
          <a:solidFill>
            <a:srgbClr val="269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3" name="单圆角矩形 2"/>
          <p:cNvSpPr/>
          <p:nvPr/>
        </p:nvSpPr>
        <p:spPr>
          <a:xfrm flipV="1">
            <a:off x="4348163" y="4591050"/>
            <a:ext cx="5919787" cy="600075"/>
          </a:xfrm>
          <a:prstGeom prst="round1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grpSp>
        <p:nvGrpSpPr>
          <p:cNvPr id="12298" name="组合 5"/>
          <p:cNvGrpSpPr/>
          <p:nvPr/>
        </p:nvGrpSpPr>
        <p:grpSpPr bwMode="auto">
          <a:xfrm>
            <a:off x="2236788" y="4748213"/>
            <a:ext cx="214312" cy="257175"/>
            <a:chOff x="-11922" y="5483"/>
            <a:chExt cx="2510" cy="3154"/>
          </a:xfrm>
        </p:grpSpPr>
        <p:sp>
          <p:nvSpPr>
            <p:cNvPr id="7" name="圆角矩形 6"/>
            <p:cNvSpPr/>
            <p:nvPr/>
          </p:nvSpPr>
          <p:spPr>
            <a:xfrm>
              <a:off x="-11922" y="5483"/>
              <a:ext cx="2510" cy="3154"/>
            </a:xfrm>
            <a:prstGeom prst="roundRect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rgbClr val="FCFCFD"/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>
              <a:off x="-11383" y="6106"/>
              <a:ext cx="1432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-11383" y="6690"/>
              <a:ext cx="1432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-11383" y="7255"/>
              <a:ext cx="725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>
            <a:off x="1947863" y="1701800"/>
            <a:ext cx="8296275" cy="0"/>
          </a:xfrm>
          <a:prstGeom prst="line">
            <a:avLst/>
          </a:prstGeom>
          <a:ln w="254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05" name="文本框 32"/>
          <p:cNvSpPr txBox="1">
            <a:spLocks noChangeArrowheads="1"/>
          </p:cNvSpPr>
          <p:nvPr/>
        </p:nvSpPr>
        <p:spPr bwMode="auto">
          <a:xfrm>
            <a:off x="711200" y="6237288"/>
            <a:ext cx="289401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/>
            <a:r>
              <a:rPr lang="en-US" altLang="zh-CN" sz="1100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微软雅黑" panose="020B0503020204020204" pitchFamily="34" charset="-122"/>
              </a:rPr>
              <a:t>一家领先的婚恋行业解决方案提供商</a:t>
            </a:r>
            <a:endParaRPr lang="en-US" altLang="zh-CN" sz="1100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  <a:sym typeface="微软雅黑" panose="020B0503020204020204" pitchFamily="34" charset="-122"/>
            </a:endParaRPr>
          </a:p>
        </p:txBody>
      </p:sp>
      <p:sp>
        <p:nvSpPr>
          <p:cNvPr id="12306" name="文本框 73"/>
          <p:cNvSpPr txBox="1">
            <a:spLocks noChangeArrowheads="1"/>
          </p:cNvSpPr>
          <p:nvPr/>
        </p:nvSpPr>
        <p:spPr bwMode="auto">
          <a:xfrm>
            <a:off x="5062538" y="6180138"/>
            <a:ext cx="4008437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fontAlgn="ctr">
              <a:lnSpc>
                <a:spcPct val="130000"/>
              </a:lnSpc>
            </a:pPr>
            <a:r>
              <a:rPr lang="zh-CN" altLang="zh-CN" sz="1400">
                <a:solidFill>
                  <a:schemeClr val="bg1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爱乐云广告获客一站式解决方案</a:t>
            </a:r>
            <a:endParaRPr lang="zh-CN" altLang="zh-CN" sz="1400">
              <a:solidFill>
                <a:schemeClr val="bg1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11316970" y="6213793"/>
            <a:ext cx="556260" cy="395605"/>
            <a:chOff x="10553" y="9066"/>
            <a:chExt cx="944" cy="671"/>
          </a:xfrm>
          <a:gradFill>
            <a:gsLst>
              <a:gs pos="0">
                <a:srgbClr val="CFEFFE">
                  <a:alpha val="0"/>
                </a:srgbClr>
              </a:gs>
              <a:gs pos="100000">
                <a:srgbClr val="CFEFFE"/>
              </a:gs>
            </a:gsLst>
            <a:lin ang="0" scaled="0"/>
          </a:gradFill>
        </p:grpSpPr>
        <p:sp>
          <p:nvSpPr>
            <p:cNvPr id="31" name="椭圆 30"/>
            <p:cNvSpPr/>
            <p:nvPr/>
          </p:nvSpPr>
          <p:spPr>
            <a:xfrm rot="16200000" flipH="1" flipV="1">
              <a:off x="10553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2" name="椭圆 31"/>
            <p:cNvSpPr/>
            <p:nvPr/>
          </p:nvSpPr>
          <p:spPr>
            <a:xfrm rot="16200000" flipH="1" flipV="1">
              <a:off x="10553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" name="椭圆 3"/>
            <p:cNvSpPr/>
            <p:nvPr/>
          </p:nvSpPr>
          <p:spPr>
            <a:xfrm rot="16200000" flipH="1" flipV="1">
              <a:off x="10553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34" name="椭圆 33"/>
            <p:cNvSpPr/>
            <p:nvPr/>
          </p:nvSpPr>
          <p:spPr>
            <a:xfrm rot="16200000" flipH="1" flipV="1">
              <a:off x="10553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0" name="椭圆 39"/>
            <p:cNvSpPr/>
            <p:nvPr/>
          </p:nvSpPr>
          <p:spPr>
            <a:xfrm rot="16200000" flipH="1" flipV="1">
              <a:off x="10722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6" name="椭圆 15"/>
            <p:cNvSpPr/>
            <p:nvPr/>
          </p:nvSpPr>
          <p:spPr>
            <a:xfrm rot="16200000" flipH="1" flipV="1">
              <a:off x="10722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18" name="椭圆 17"/>
            <p:cNvSpPr/>
            <p:nvPr/>
          </p:nvSpPr>
          <p:spPr>
            <a:xfrm rot="16200000" flipH="1" flipV="1">
              <a:off x="10722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0" name="椭圆 19"/>
            <p:cNvSpPr/>
            <p:nvPr/>
          </p:nvSpPr>
          <p:spPr>
            <a:xfrm rot="16200000" flipH="1" flipV="1">
              <a:off x="10722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7" name="椭圆 46"/>
            <p:cNvSpPr/>
            <p:nvPr/>
          </p:nvSpPr>
          <p:spPr>
            <a:xfrm rot="16200000" flipH="1" flipV="1">
              <a:off x="10891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48" name="椭圆 47"/>
            <p:cNvSpPr/>
            <p:nvPr/>
          </p:nvSpPr>
          <p:spPr>
            <a:xfrm rot="16200000" flipH="1" flipV="1">
              <a:off x="10891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1" name="椭圆 20"/>
            <p:cNvSpPr/>
            <p:nvPr/>
          </p:nvSpPr>
          <p:spPr>
            <a:xfrm rot="16200000" flipH="1" flipV="1">
              <a:off x="10891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0" name="椭圆 49"/>
            <p:cNvSpPr/>
            <p:nvPr/>
          </p:nvSpPr>
          <p:spPr>
            <a:xfrm rot="16200000" flipH="1" flipV="1">
              <a:off x="10891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4" name="椭圆 53"/>
            <p:cNvSpPr/>
            <p:nvPr/>
          </p:nvSpPr>
          <p:spPr>
            <a:xfrm rot="16200000" flipH="1" flipV="1">
              <a:off x="11059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2" name="椭圆 21"/>
            <p:cNvSpPr/>
            <p:nvPr/>
          </p:nvSpPr>
          <p:spPr>
            <a:xfrm rot="16200000" flipH="1" flipV="1">
              <a:off x="11059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6" name="椭圆 55"/>
            <p:cNvSpPr/>
            <p:nvPr/>
          </p:nvSpPr>
          <p:spPr>
            <a:xfrm rot="16200000" flipH="1" flipV="1">
              <a:off x="11059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57" name="椭圆 56"/>
            <p:cNvSpPr/>
            <p:nvPr/>
          </p:nvSpPr>
          <p:spPr>
            <a:xfrm rot="16200000" flipH="1" flipV="1">
              <a:off x="11059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1" name="椭圆 60"/>
            <p:cNvSpPr/>
            <p:nvPr/>
          </p:nvSpPr>
          <p:spPr>
            <a:xfrm rot="16200000" flipH="1" flipV="1">
              <a:off x="11228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3" name="椭圆 22"/>
            <p:cNvSpPr/>
            <p:nvPr/>
          </p:nvSpPr>
          <p:spPr>
            <a:xfrm rot="16200000" flipH="1" flipV="1">
              <a:off x="11228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4" name="椭圆 23"/>
            <p:cNvSpPr/>
            <p:nvPr/>
          </p:nvSpPr>
          <p:spPr>
            <a:xfrm rot="16200000" flipH="1" flipV="1">
              <a:off x="11228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5" name="椭圆 24"/>
            <p:cNvSpPr/>
            <p:nvPr/>
          </p:nvSpPr>
          <p:spPr>
            <a:xfrm rot="16200000" flipH="1" flipV="1">
              <a:off x="11228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8" name="椭圆 67"/>
            <p:cNvSpPr/>
            <p:nvPr/>
          </p:nvSpPr>
          <p:spPr>
            <a:xfrm rot="16200000" flipH="1" flipV="1">
              <a:off x="11397" y="906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69" name="椭圆 68"/>
            <p:cNvSpPr/>
            <p:nvPr/>
          </p:nvSpPr>
          <p:spPr>
            <a:xfrm rot="16200000" flipH="1" flipV="1">
              <a:off x="11397" y="925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27" name="椭圆 26"/>
            <p:cNvSpPr/>
            <p:nvPr/>
          </p:nvSpPr>
          <p:spPr>
            <a:xfrm rot="16200000" flipH="1" flipV="1">
              <a:off x="11397" y="9446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  <p:sp>
          <p:nvSpPr>
            <p:cNvPr id="71" name="椭圆 70"/>
            <p:cNvSpPr/>
            <p:nvPr/>
          </p:nvSpPr>
          <p:spPr>
            <a:xfrm rot="16200000" flipH="1" flipV="1">
              <a:off x="11397" y="9637"/>
              <a:ext cx="101" cy="1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/>
            </a:p>
          </p:txBody>
        </p:sp>
      </p:grpSp>
      <p:pic>
        <p:nvPicPr>
          <p:cNvPr id="12308" name="图片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1"/>
          <a:stretch>
            <a:fillRect/>
          </a:stretch>
        </p:blipFill>
        <p:spPr bwMode="auto">
          <a:xfrm>
            <a:off x="11001375" y="95250"/>
            <a:ext cx="7731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/>
        </p:nvSpPr>
        <p:spPr>
          <a:xfrm>
            <a:off x="3811143" y="2569624"/>
            <a:ext cx="4569714" cy="1811898"/>
          </a:xfrm>
          <a:prstGeom prst="ellipse">
            <a:avLst/>
          </a:prstGeom>
          <a:noFill/>
          <a:ln w="19050">
            <a:gradFill>
              <a:gsLst>
                <a:gs pos="0">
                  <a:srgbClr val="8BBAD4">
                    <a:alpha val="20000"/>
                  </a:srgbClr>
                </a:gs>
                <a:gs pos="100000">
                  <a:srgbClr val="8BBAD4">
                    <a:alpha val="44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460243" y="2103815"/>
            <a:ext cx="7271514" cy="2883166"/>
          </a:xfrm>
          <a:prstGeom prst="ellipse">
            <a:avLst/>
          </a:prstGeom>
          <a:noFill/>
          <a:ln>
            <a:gradFill>
              <a:gsLst>
                <a:gs pos="0">
                  <a:srgbClr val="8BBAD4">
                    <a:alpha val="0"/>
                  </a:srgbClr>
                </a:gs>
                <a:gs pos="100000">
                  <a:srgbClr val="8BBAD4">
                    <a:alpha val="2900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19" name="矩形: 圆角 18"/>
          <p:cNvSpPr/>
          <p:nvPr/>
        </p:nvSpPr>
        <p:spPr>
          <a:xfrm>
            <a:off x="3948430" y="1541145"/>
            <a:ext cx="1160780" cy="1160780"/>
          </a:xfrm>
          <a:prstGeom prst="roundRect">
            <a:avLst>
              <a:gd name="adj" fmla="val 4214"/>
            </a:avLst>
          </a:prstGeom>
          <a:noFill/>
          <a:ln w="12700">
            <a:gradFill flip="none" rotWithShape="1">
              <a:gsLst>
                <a:gs pos="0">
                  <a:srgbClr val="8BBAD4"/>
                </a:gs>
                <a:gs pos="88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8900000" scaled="1"/>
              <a:tileRect/>
            </a:gradFill>
          </a:ln>
          <a:effectLst/>
          <a:scene3d>
            <a:camera prst="isometricTopUp"/>
            <a:lightRig rig="threePt" dir="t"/>
          </a:scene3d>
          <a:sp3d>
            <a:extrusionClr>
              <a:schemeClr val="accent1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20" name="矩形: 圆角 19"/>
          <p:cNvSpPr/>
          <p:nvPr/>
        </p:nvSpPr>
        <p:spPr>
          <a:xfrm>
            <a:off x="3948430" y="1311910"/>
            <a:ext cx="1160780" cy="1160780"/>
          </a:xfrm>
          <a:prstGeom prst="roundRect">
            <a:avLst>
              <a:gd name="adj" fmla="val 4214"/>
            </a:avLst>
          </a:prstGeom>
          <a:gradFill>
            <a:gsLst>
              <a:gs pos="0">
                <a:srgbClr val="8BBAD4"/>
              </a:gs>
              <a:gs pos="88000">
                <a:schemeClr val="accent1">
                  <a:lumMod val="20000"/>
                  <a:lumOff val="80000"/>
                  <a:alpha val="0"/>
                </a:schemeClr>
              </a:gs>
            </a:gsLst>
            <a:lin ang="18900000" scaled="1"/>
          </a:gradFill>
          <a:ln>
            <a:noFill/>
          </a:ln>
          <a:scene3d>
            <a:camera prst="isometricTopUp"/>
            <a:lightRig rig="threePt" dir="t"/>
          </a:scene3d>
          <a:sp3d>
            <a:extrusionClr>
              <a:schemeClr val="accent1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3948430" y="1128395"/>
            <a:ext cx="1160780" cy="1160780"/>
          </a:xfrm>
          <a:prstGeom prst="roundRect">
            <a:avLst>
              <a:gd name="adj" fmla="val 4214"/>
            </a:avLst>
          </a:prstGeom>
          <a:gradFill flip="none" rotWithShape="1">
            <a:gsLst>
              <a:gs pos="0">
                <a:srgbClr val="8BBAD4"/>
              </a:gs>
              <a:gs pos="87000">
                <a:schemeClr val="accent1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  <a:scene3d>
            <a:camera prst="isometricTopUp"/>
            <a:lightRig rig="threePt" dir="t"/>
          </a:scene3d>
          <a:sp3d extrusionH="19050">
            <a:extrusionClr>
              <a:srgbClr val="8BBAD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076427" y="1128078"/>
            <a:ext cx="1160539" cy="1573646"/>
            <a:chOff x="1326288" y="2759075"/>
            <a:chExt cx="778146" cy="1055136"/>
          </a:xfrm>
        </p:grpSpPr>
        <p:sp>
          <p:nvSpPr>
            <p:cNvPr id="23" name="矩形: 圆角 22"/>
            <p:cNvSpPr/>
            <p:nvPr/>
          </p:nvSpPr>
          <p:spPr>
            <a:xfrm>
              <a:off x="1326288" y="3036066"/>
              <a:ext cx="778146" cy="778145"/>
            </a:xfrm>
            <a:prstGeom prst="roundRect">
              <a:avLst>
                <a:gd name="adj" fmla="val 4214"/>
              </a:avLst>
            </a:prstGeom>
            <a:noFill/>
            <a:ln w="12700">
              <a:gradFill flip="none" rotWithShape="1">
                <a:gsLst>
                  <a:gs pos="0">
                    <a:srgbClr val="8BBAD4"/>
                  </a:gs>
                  <a:gs pos="88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8900000" scaled="1"/>
                <a:tileRect/>
              </a:gradFill>
            </a:ln>
            <a:effectLst/>
            <a:scene3d>
              <a:camera prst="isometricTopUp"/>
              <a:lightRig rig="threePt" dir="t"/>
            </a:scene3d>
            <a:sp3d>
              <a:extrusionClr>
                <a:schemeClr val="accent1">
                  <a:lumMod val="60000"/>
                  <a:lumOff val="4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24" name="矩形: 圆角 23"/>
            <p:cNvSpPr/>
            <p:nvPr/>
          </p:nvSpPr>
          <p:spPr>
            <a:xfrm>
              <a:off x="1326288" y="2882332"/>
              <a:ext cx="778146" cy="778145"/>
            </a:xfrm>
            <a:prstGeom prst="roundRect">
              <a:avLst>
                <a:gd name="adj" fmla="val 4214"/>
              </a:avLst>
            </a:prstGeom>
            <a:gradFill>
              <a:gsLst>
                <a:gs pos="0">
                  <a:srgbClr val="8BBAD4"/>
                </a:gs>
                <a:gs pos="88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8900000" scaled="1"/>
            </a:gradFill>
            <a:ln>
              <a:noFill/>
            </a:ln>
            <a:scene3d>
              <a:camera prst="isometricTopUp"/>
              <a:lightRig rig="threePt" dir="t"/>
            </a:scene3d>
            <a:sp3d>
              <a:extrusionClr>
                <a:schemeClr val="accent1">
                  <a:lumMod val="60000"/>
                  <a:lumOff val="4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25" name="矩形: 圆角 24"/>
            <p:cNvSpPr/>
            <p:nvPr/>
          </p:nvSpPr>
          <p:spPr>
            <a:xfrm>
              <a:off x="1326288" y="2759075"/>
              <a:ext cx="778146" cy="778145"/>
            </a:xfrm>
            <a:prstGeom prst="roundRect">
              <a:avLst>
                <a:gd name="adj" fmla="val 4214"/>
              </a:avLst>
            </a:prstGeom>
            <a:gradFill flip="none" rotWithShape="1">
              <a:gsLst>
                <a:gs pos="0">
                  <a:srgbClr val="8BBAD4"/>
                </a:gs>
                <a:gs pos="87000">
                  <a:schemeClr val="accent1">
                    <a:lumMod val="20000"/>
                    <a:lumOff val="80000"/>
                  </a:schemeClr>
                </a:gs>
              </a:gsLst>
              <a:lin ang="18900000" scaled="1"/>
              <a:tileRect/>
            </a:gradFill>
            <a:ln>
              <a:noFill/>
            </a:ln>
            <a:scene3d>
              <a:camera prst="isometricTopUp"/>
              <a:lightRig rig="threePt" dir="t"/>
            </a:scene3d>
            <a:sp3d extrusionH="19050">
              <a:extrusionClr>
                <a:srgbClr val="8BBAD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</p:grpSp>
      <p:sp>
        <p:nvSpPr>
          <p:cNvPr id="8" name="矩形: 圆角 7"/>
          <p:cNvSpPr/>
          <p:nvPr/>
        </p:nvSpPr>
        <p:spPr>
          <a:xfrm>
            <a:off x="1100595" y="2077085"/>
            <a:ext cx="1160780" cy="1160780"/>
          </a:xfrm>
          <a:prstGeom prst="roundRect">
            <a:avLst>
              <a:gd name="adj" fmla="val 4214"/>
            </a:avLst>
          </a:prstGeom>
          <a:noFill/>
          <a:ln w="12700">
            <a:gradFill flip="none" rotWithShape="1">
              <a:gsLst>
                <a:gs pos="0">
                  <a:srgbClr val="8BBAD4"/>
                </a:gs>
                <a:gs pos="88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8900000" scaled="1"/>
              <a:tileRect/>
            </a:gradFill>
          </a:ln>
          <a:effectLst/>
          <a:scene3d>
            <a:camera prst="isometricTopUp"/>
            <a:lightRig rig="threePt" dir="t"/>
          </a:scene3d>
          <a:sp3d>
            <a:extrusionClr>
              <a:schemeClr val="accent1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100595" y="1847850"/>
            <a:ext cx="1160780" cy="1160780"/>
          </a:xfrm>
          <a:prstGeom prst="roundRect">
            <a:avLst>
              <a:gd name="adj" fmla="val 4214"/>
            </a:avLst>
          </a:prstGeom>
          <a:gradFill>
            <a:gsLst>
              <a:gs pos="0">
                <a:srgbClr val="8BBAD4"/>
              </a:gs>
              <a:gs pos="88000">
                <a:schemeClr val="accent1">
                  <a:lumMod val="20000"/>
                  <a:lumOff val="80000"/>
                  <a:alpha val="0"/>
                </a:schemeClr>
              </a:gs>
            </a:gsLst>
            <a:lin ang="18900000" scaled="1"/>
          </a:gradFill>
          <a:ln>
            <a:noFill/>
          </a:ln>
          <a:scene3d>
            <a:camera prst="isometricTopUp"/>
            <a:lightRig rig="threePt" dir="t"/>
          </a:scene3d>
          <a:sp3d>
            <a:extrusionClr>
              <a:schemeClr val="accent1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100595" y="1663700"/>
            <a:ext cx="1160780" cy="1160780"/>
          </a:xfrm>
          <a:prstGeom prst="roundRect">
            <a:avLst>
              <a:gd name="adj" fmla="val 4214"/>
            </a:avLst>
          </a:prstGeom>
          <a:gradFill flip="none" rotWithShape="1">
            <a:gsLst>
              <a:gs pos="0">
                <a:srgbClr val="8BBAD4"/>
              </a:gs>
              <a:gs pos="87000">
                <a:schemeClr val="accent1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  <a:scene3d>
            <a:camera prst="isometricTopUp"/>
            <a:lightRig rig="threePt" dir="t"/>
          </a:scene3d>
          <a:sp3d extrusionH="19050">
            <a:extrusionClr>
              <a:srgbClr val="8BBAD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10022600" y="1663798"/>
            <a:ext cx="1160539" cy="1573646"/>
            <a:chOff x="1326288" y="2759075"/>
            <a:chExt cx="778146" cy="1055136"/>
          </a:xfrm>
        </p:grpSpPr>
        <p:sp>
          <p:nvSpPr>
            <p:cNvPr id="28" name="矩形: 圆角 27"/>
            <p:cNvSpPr/>
            <p:nvPr/>
          </p:nvSpPr>
          <p:spPr>
            <a:xfrm>
              <a:off x="1326288" y="3036066"/>
              <a:ext cx="778146" cy="778145"/>
            </a:xfrm>
            <a:prstGeom prst="roundRect">
              <a:avLst>
                <a:gd name="adj" fmla="val 4214"/>
              </a:avLst>
            </a:prstGeom>
            <a:noFill/>
            <a:ln w="12700">
              <a:gradFill flip="none" rotWithShape="1">
                <a:gsLst>
                  <a:gs pos="0">
                    <a:srgbClr val="8BBAD4"/>
                  </a:gs>
                  <a:gs pos="88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8900000" scaled="1"/>
                <a:tileRect/>
              </a:gradFill>
            </a:ln>
            <a:effectLst/>
            <a:scene3d>
              <a:camera prst="isometricTopUp"/>
              <a:lightRig rig="threePt" dir="t"/>
            </a:scene3d>
            <a:sp3d>
              <a:extrusionClr>
                <a:schemeClr val="accent1">
                  <a:lumMod val="60000"/>
                  <a:lumOff val="4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29" name="矩形: 圆角 28"/>
            <p:cNvSpPr/>
            <p:nvPr/>
          </p:nvSpPr>
          <p:spPr>
            <a:xfrm>
              <a:off x="1326288" y="2882332"/>
              <a:ext cx="778146" cy="778145"/>
            </a:xfrm>
            <a:prstGeom prst="roundRect">
              <a:avLst>
                <a:gd name="adj" fmla="val 4214"/>
              </a:avLst>
            </a:prstGeom>
            <a:gradFill>
              <a:gsLst>
                <a:gs pos="0">
                  <a:srgbClr val="8BBAD4"/>
                </a:gs>
                <a:gs pos="88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8900000" scaled="1"/>
            </a:gradFill>
            <a:ln>
              <a:noFill/>
            </a:ln>
            <a:scene3d>
              <a:camera prst="isometricTopUp"/>
              <a:lightRig rig="threePt" dir="t"/>
            </a:scene3d>
            <a:sp3d>
              <a:extrusionClr>
                <a:schemeClr val="accent1">
                  <a:lumMod val="60000"/>
                  <a:lumOff val="4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0" name="矩形: 圆角 29"/>
            <p:cNvSpPr/>
            <p:nvPr/>
          </p:nvSpPr>
          <p:spPr>
            <a:xfrm>
              <a:off x="1326288" y="2759075"/>
              <a:ext cx="778146" cy="778145"/>
            </a:xfrm>
            <a:prstGeom prst="roundRect">
              <a:avLst>
                <a:gd name="adj" fmla="val 4214"/>
              </a:avLst>
            </a:prstGeom>
            <a:gradFill flip="none" rotWithShape="1">
              <a:gsLst>
                <a:gs pos="0">
                  <a:srgbClr val="8BBAD4"/>
                </a:gs>
                <a:gs pos="87000">
                  <a:schemeClr val="accent1">
                    <a:lumMod val="20000"/>
                    <a:lumOff val="80000"/>
                  </a:schemeClr>
                </a:gs>
              </a:gsLst>
              <a:lin ang="18900000" scaled="1"/>
              <a:tileRect/>
            </a:gradFill>
            <a:ln>
              <a:noFill/>
            </a:ln>
            <a:scene3d>
              <a:camera prst="isometricTopUp"/>
              <a:lightRig rig="threePt" dir="t"/>
            </a:scene3d>
            <a:sp3d extrusionH="19050">
              <a:extrusionClr>
                <a:srgbClr val="8BBAD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100716" y="3727247"/>
            <a:ext cx="1160539" cy="1573646"/>
            <a:chOff x="1326288" y="2759075"/>
            <a:chExt cx="778146" cy="1055136"/>
          </a:xfrm>
        </p:grpSpPr>
        <p:sp>
          <p:nvSpPr>
            <p:cNvPr id="33" name="矩形: 圆角 32"/>
            <p:cNvSpPr/>
            <p:nvPr/>
          </p:nvSpPr>
          <p:spPr>
            <a:xfrm>
              <a:off x="1326288" y="3036066"/>
              <a:ext cx="778146" cy="778145"/>
            </a:xfrm>
            <a:prstGeom prst="roundRect">
              <a:avLst>
                <a:gd name="adj" fmla="val 4214"/>
              </a:avLst>
            </a:prstGeom>
            <a:noFill/>
            <a:ln w="12700">
              <a:gradFill flip="none" rotWithShape="1">
                <a:gsLst>
                  <a:gs pos="0">
                    <a:srgbClr val="8BBAD4"/>
                  </a:gs>
                  <a:gs pos="88000">
                    <a:schemeClr val="accent1">
                      <a:lumMod val="20000"/>
                      <a:lumOff val="80000"/>
                      <a:alpha val="0"/>
                    </a:schemeClr>
                  </a:gs>
                </a:gsLst>
                <a:lin ang="18900000" scaled="1"/>
                <a:tileRect/>
              </a:gradFill>
            </a:ln>
            <a:effectLst/>
            <a:scene3d>
              <a:camera prst="isometricTopUp"/>
              <a:lightRig rig="threePt" dir="t"/>
            </a:scene3d>
            <a:sp3d>
              <a:extrusionClr>
                <a:schemeClr val="accent1">
                  <a:lumMod val="60000"/>
                  <a:lumOff val="4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4" name="矩形: 圆角 33"/>
            <p:cNvSpPr/>
            <p:nvPr/>
          </p:nvSpPr>
          <p:spPr>
            <a:xfrm>
              <a:off x="1326288" y="2882332"/>
              <a:ext cx="778146" cy="778145"/>
            </a:xfrm>
            <a:prstGeom prst="roundRect">
              <a:avLst>
                <a:gd name="adj" fmla="val 4214"/>
              </a:avLst>
            </a:prstGeom>
            <a:gradFill>
              <a:gsLst>
                <a:gs pos="0">
                  <a:srgbClr val="8BBAD4"/>
                </a:gs>
                <a:gs pos="88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8900000" scaled="1"/>
            </a:gradFill>
            <a:ln>
              <a:noFill/>
            </a:ln>
            <a:scene3d>
              <a:camera prst="isometricTopUp"/>
              <a:lightRig rig="threePt" dir="t"/>
            </a:scene3d>
            <a:sp3d>
              <a:extrusionClr>
                <a:schemeClr val="accent1">
                  <a:lumMod val="60000"/>
                  <a:lumOff val="40000"/>
                </a:schemeClr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  <p:sp>
          <p:nvSpPr>
            <p:cNvPr id="35" name="矩形: 圆角 34"/>
            <p:cNvSpPr/>
            <p:nvPr/>
          </p:nvSpPr>
          <p:spPr>
            <a:xfrm>
              <a:off x="1326288" y="2759075"/>
              <a:ext cx="778146" cy="778145"/>
            </a:xfrm>
            <a:prstGeom prst="roundRect">
              <a:avLst>
                <a:gd name="adj" fmla="val 4214"/>
              </a:avLst>
            </a:prstGeom>
            <a:gradFill flip="none" rotWithShape="1">
              <a:gsLst>
                <a:gs pos="0">
                  <a:srgbClr val="8BBAD4"/>
                </a:gs>
                <a:gs pos="87000">
                  <a:schemeClr val="accent1">
                    <a:lumMod val="20000"/>
                    <a:lumOff val="80000"/>
                  </a:schemeClr>
                </a:gs>
              </a:gsLst>
              <a:lin ang="18900000" scaled="1"/>
              <a:tileRect/>
            </a:gradFill>
            <a:ln>
              <a:noFill/>
            </a:ln>
            <a:scene3d>
              <a:camera prst="isometricTopUp"/>
              <a:lightRig rig="threePt" dir="t"/>
            </a:scene3d>
            <a:sp3d extrusionH="19050">
              <a:extrusionClr>
                <a:srgbClr val="8BBAD4"/>
              </a:extrusion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latin typeface="Roboto" panose="02000000000000000000"/>
                <a:ea typeface="思源黑体 CN Regular" panose="020B0500000000000000" charset="-122"/>
              </a:endParaRPr>
            </a:p>
          </p:txBody>
        </p:sp>
      </p:grpSp>
      <p:sp>
        <p:nvSpPr>
          <p:cNvPr id="37" name="矩形: 圆角 36"/>
          <p:cNvSpPr/>
          <p:nvPr/>
        </p:nvSpPr>
        <p:spPr>
          <a:xfrm>
            <a:off x="10022479" y="4140200"/>
            <a:ext cx="1160780" cy="1160780"/>
          </a:xfrm>
          <a:prstGeom prst="roundRect">
            <a:avLst>
              <a:gd name="adj" fmla="val 4214"/>
            </a:avLst>
          </a:prstGeom>
          <a:noFill/>
          <a:ln w="12700">
            <a:gradFill flip="none" rotWithShape="1">
              <a:gsLst>
                <a:gs pos="0">
                  <a:srgbClr val="8BBAD4"/>
                </a:gs>
                <a:gs pos="88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8900000" scaled="1"/>
              <a:tileRect/>
            </a:gradFill>
          </a:ln>
          <a:effectLst/>
          <a:scene3d>
            <a:camera prst="isometricTopUp"/>
            <a:lightRig rig="threePt" dir="t"/>
          </a:scene3d>
          <a:sp3d>
            <a:extrusionClr>
              <a:schemeClr val="accent1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10022479" y="3910965"/>
            <a:ext cx="1160780" cy="1160780"/>
          </a:xfrm>
          <a:prstGeom prst="roundRect">
            <a:avLst>
              <a:gd name="adj" fmla="val 4214"/>
            </a:avLst>
          </a:prstGeom>
          <a:gradFill>
            <a:gsLst>
              <a:gs pos="0">
                <a:srgbClr val="8BBAD4"/>
              </a:gs>
              <a:gs pos="88000">
                <a:schemeClr val="accent1">
                  <a:lumMod val="20000"/>
                  <a:lumOff val="80000"/>
                  <a:alpha val="0"/>
                </a:schemeClr>
              </a:gs>
            </a:gsLst>
            <a:lin ang="18900000" scaled="1"/>
          </a:gradFill>
          <a:ln>
            <a:noFill/>
          </a:ln>
          <a:scene3d>
            <a:camera prst="isometricTopUp"/>
            <a:lightRig rig="threePt" dir="t"/>
          </a:scene3d>
          <a:sp3d>
            <a:extrusionClr>
              <a:schemeClr val="accent1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39" name="矩形: 圆角 38"/>
          <p:cNvSpPr/>
          <p:nvPr/>
        </p:nvSpPr>
        <p:spPr>
          <a:xfrm>
            <a:off x="10022479" y="3727450"/>
            <a:ext cx="1160780" cy="1160780"/>
          </a:xfrm>
          <a:prstGeom prst="roundRect">
            <a:avLst>
              <a:gd name="adj" fmla="val 4214"/>
            </a:avLst>
          </a:prstGeom>
          <a:gradFill flip="none" rotWithShape="1">
            <a:gsLst>
              <a:gs pos="0">
                <a:srgbClr val="8BBAD4"/>
              </a:gs>
              <a:gs pos="87000">
                <a:schemeClr val="accent1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  <a:scene3d>
            <a:camera prst="isometricTopUp"/>
            <a:lightRig rig="threePt" dir="t"/>
          </a:scene3d>
          <a:sp3d extrusionH="19050">
            <a:extrusionClr>
              <a:srgbClr val="8BBAD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41" name="矩形: 圆角 40"/>
          <p:cNvSpPr/>
          <p:nvPr/>
        </p:nvSpPr>
        <p:spPr>
          <a:xfrm>
            <a:off x="3947393" y="4961890"/>
            <a:ext cx="1160780" cy="1160780"/>
          </a:xfrm>
          <a:prstGeom prst="roundRect">
            <a:avLst>
              <a:gd name="adj" fmla="val 4214"/>
            </a:avLst>
          </a:prstGeom>
          <a:noFill/>
          <a:ln w="12700">
            <a:gradFill flip="none" rotWithShape="1">
              <a:gsLst>
                <a:gs pos="0">
                  <a:srgbClr val="8BBAD4"/>
                </a:gs>
                <a:gs pos="88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8900000" scaled="1"/>
              <a:tileRect/>
            </a:gradFill>
          </a:ln>
          <a:effectLst/>
          <a:scene3d>
            <a:camera prst="isometricTopUp"/>
            <a:lightRig rig="threePt" dir="t"/>
          </a:scene3d>
          <a:sp3d>
            <a:extrusionClr>
              <a:schemeClr val="accent1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42" name="矩形: 圆角 41"/>
          <p:cNvSpPr/>
          <p:nvPr/>
        </p:nvSpPr>
        <p:spPr>
          <a:xfrm>
            <a:off x="3947393" y="4732020"/>
            <a:ext cx="1160780" cy="1160780"/>
          </a:xfrm>
          <a:prstGeom prst="roundRect">
            <a:avLst>
              <a:gd name="adj" fmla="val 4214"/>
            </a:avLst>
          </a:prstGeom>
          <a:gradFill>
            <a:gsLst>
              <a:gs pos="0">
                <a:srgbClr val="8BBAD4"/>
              </a:gs>
              <a:gs pos="88000">
                <a:schemeClr val="accent1">
                  <a:lumMod val="20000"/>
                  <a:lumOff val="80000"/>
                  <a:alpha val="0"/>
                </a:schemeClr>
              </a:gs>
            </a:gsLst>
            <a:lin ang="18900000" scaled="1"/>
          </a:gradFill>
          <a:ln>
            <a:noFill/>
          </a:ln>
          <a:scene3d>
            <a:camera prst="isometricTopUp"/>
            <a:lightRig rig="threePt" dir="t"/>
          </a:scene3d>
          <a:sp3d>
            <a:extrusionClr>
              <a:schemeClr val="accent1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43" name="矩形: 圆角 42"/>
          <p:cNvSpPr/>
          <p:nvPr/>
        </p:nvSpPr>
        <p:spPr>
          <a:xfrm>
            <a:off x="3947393" y="4548505"/>
            <a:ext cx="1160780" cy="1160780"/>
          </a:xfrm>
          <a:prstGeom prst="roundRect">
            <a:avLst>
              <a:gd name="adj" fmla="val 4214"/>
            </a:avLst>
          </a:prstGeom>
          <a:gradFill flip="none" rotWithShape="1">
            <a:gsLst>
              <a:gs pos="0">
                <a:srgbClr val="8BBAD4"/>
              </a:gs>
              <a:gs pos="87000">
                <a:schemeClr val="accent1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  <a:scene3d>
            <a:camera prst="isometricTopUp"/>
            <a:lightRig rig="threePt" dir="t"/>
          </a:scene3d>
          <a:sp3d extrusionH="19050">
            <a:extrusionClr>
              <a:srgbClr val="8BBAD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45" name="矩形: 圆角 44"/>
          <p:cNvSpPr/>
          <p:nvPr/>
        </p:nvSpPr>
        <p:spPr>
          <a:xfrm>
            <a:off x="7190606" y="4961890"/>
            <a:ext cx="1160780" cy="1160780"/>
          </a:xfrm>
          <a:prstGeom prst="roundRect">
            <a:avLst>
              <a:gd name="adj" fmla="val 4214"/>
            </a:avLst>
          </a:prstGeom>
          <a:noFill/>
          <a:ln w="12700">
            <a:gradFill flip="none" rotWithShape="1">
              <a:gsLst>
                <a:gs pos="0">
                  <a:srgbClr val="8BBAD4"/>
                </a:gs>
                <a:gs pos="88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8900000" scaled="1"/>
              <a:tileRect/>
            </a:gradFill>
          </a:ln>
          <a:effectLst/>
          <a:scene3d>
            <a:camera prst="isometricTopUp"/>
            <a:lightRig rig="threePt" dir="t"/>
          </a:scene3d>
          <a:sp3d>
            <a:extrusionClr>
              <a:schemeClr val="accent1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46" name="矩形: 圆角 45"/>
          <p:cNvSpPr/>
          <p:nvPr/>
        </p:nvSpPr>
        <p:spPr>
          <a:xfrm>
            <a:off x="7190606" y="4732020"/>
            <a:ext cx="1160780" cy="1160780"/>
          </a:xfrm>
          <a:prstGeom prst="roundRect">
            <a:avLst>
              <a:gd name="adj" fmla="val 4214"/>
            </a:avLst>
          </a:prstGeom>
          <a:gradFill>
            <a:gsLst>
              <a:gs pos="0">
                <a:srgbClr val="8BBAD4"/>
              </a:gs>
              <a:gs pos="88000">
                <a:schemeClr val="accent1">
                  <a:lumMod val="20000"/>
                  <a:lumOff val="80000"/>
                  <a:alpha val="0"/>
                </a:schemeClr>
              </a:gs>
            </a:gsLst>
            <a:lin ang="18900000" scaled="1"/>
          </a:gradFill>
          <a:ln>
            <a:noFill/>
          </a:ln>
          <a:scene3d>
            <a:camera prst="isometricTopUp"/>
            <a:lightRig rig="threePt" dir="t"/>
          </a:scene3d>
          <a:sp3d>
            <a:extrusionClr>
              <a:schemeClr val="accent1">
                <a:lumMod val="60000"/>
                <a:lumOff val="40000"/>
              </a:schemeClr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47" name="矩形: 圆角 46"/>
          <p:cNvSpPr/>
          <p:nvPr/>
        </p:nvSpPr>
        <p:spPr>
          <a:xfrm>
            <a:off x="7190606" y="4548505"/>
            <a:ext cx="1160780" cy="1160780"/>
          </a:xfrm>
          <a:prstGeom prst="roundRect">
            <a:avLst>
              <a:gd name="adj" fmla="val 4214"/>
            </a:avLst>
          </a:prstGeom>
          <a:gradFill flip="none" rotWithShape="1">
            <a:gsLst>
              <a:gs pos="0">
                <a:srgbClr val="8BBAD4"/>
              </a:gs>
              <a:gs pos="87000">
                <a:schemeClr val="accent1">
                  <a:lumMod val="20000"/>
                  <a:lumOff val="80000"/>
                </a:schemeClr>
              </a:gs>
            </a:gsLst>
            <a:lin ang="18900000" scaled="1"/>
            <a:tileRect/>
          </a:gradFill>
          <a:ln>
            <a:noFill/>
          </a:ln>
          <a:scene3d>
            <a:camera prst="isometricTopUp"/>
            <a:lightRig rig="threePt" dir="t"/>
          </a:scene3d>
          <a:sp3d extrusionH="19050">
            <a:extrusionClr>
              <a:srgbClr val="8BBAD4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grpSp>
        <p:nvGrpSpPr>
          <p:cNvPr id="13333" name="组合 53"/>
          <p:cNvGrpSpPr/>
          <p:nvPr/>
        </p:nvGrpSpPr>
        <p:grpSpPr bwMode="auto">
          <a:xfrm>
            <a:off x="3522663" y="3413125"/>
            <a:ext cx="5146675" cy="498475"/>
            <a:chOff x="6946327" y="2775696"/>
            <a:chExt cx="1525416" cy="497208"/>
          </a:xfrm>
        </p:grpSpPr>
        <p:sp>
          <p:nvSpPr>
            <p:cNvPr id="52" name="矩形: 圆角 51"/>
            <p:cNvSpPr/>
            <p:nvPr/>
          </p:nvSpPr>
          <p:spPr>
            <a:xfrm>
              <a:off x="6946327" y="2775696"/>
              <a:ext cx="1525416" cy="473457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269BEA"/>
                </a:gs>
                <a:gs pos="75000">
                  <a:schemeClr val="accent1">
                    <a:lumMod val="50000"/>
                  </a:schemeClr>
                </a:gs>
              </a:gsLst>
              <a:lin ang="8100000" scaled="1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prstClr val="white"/>
                </a:solidFill>
                <a:latin typeface="方正粗宋简体" panose="02000000000000000000" charset="-122"/>
                <a:ea typeface="方正粗宋简体" panose="02000000000000000000" charset="-122"/>
              </a:endParaRPr>
            </a:p>
          </p:txBody>
        </p:sp>
        <p:sp>
          <p:nvSpPr>
            <p:cNvPr id="53" name="矩形: 圆角 52"/>
            <p:cNvSpPr/>
            <p:nvPr/>
          </p:nvSpPr>
          <p:spPr>
            <a:xfrm>
              <a:off x="6946327" y="2798771"/>
              <a:ext cx="1525416" cy="474133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rgbClr val="91CEF5"/>
                </a:gs>
                <a:gs pos="100000">
                  <a:srgbClr val="269CEB"/>
                </a:gs>
              </a:gsLst>
              <a:lin ang="2700000" scaled="1"/>
              <a:tileRect/>
            </a:gradFill>
            <a:ln>
              <a:noFill/>
            </a:ln>
            <a:effectLst>
              <a:reflection blurRad="50800" stA="41000" endPos="36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prstClr val="white"/>
                  </a:solidFill>
                  <a:latin typeface="方正兰亭大黑简体" panose="02000000000000000000" charset="-122"/>
                  <a:ea typeface="方正兰亭大黑简体" panose="02000000000000000000" charset="-122"/>
                </a:rPr>
                <a:t>你的婚恋门店是否也存在以下问题？</a:t>
              </a:r>
              <a:endParaRPr lang="zh-CN" altLang="en-US" dirty="0">
                <a:solidFill>
                  <a:prstClr val="white"/>
                </a:solidFill>
                <a:latin typeface="方正兰亭大黑简体" panose="02000000000000000000" charset="-122"/>
                <a:ea typeface="方正兰亭大黑简体" panose="02000000000000000000" charset="-122"/>
              </a:endParaRPr>
            </a:p>
          </p:txBody>
        </p:sp>
      </p:grpSp>
      <p:sp>
        <p:nvSpPr>
          <p:cNvPr id="60" name="文本框 59"/>
          <p:cNvSpPr txBox="1"/>
          <p:nvPr/>
        </p:nvSpPr>
        <p:spPr>
          <a:xfrm>
            <a:off x="390525" y="3154363"/>
            <a:ext cx="2581275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2D4464"/>
                </a:solidFill>
                <a:latin typeface="Roboto" panose="02000000000000000000"/>
                <a:ea typeface="思源黑体 CN Regular" panose="020B0500000000000000" charset="-122"/>
              </a:rPr>
              <a:t>获客难 成本高 渠道单一</a:t>
            </a:r>
            <a:endParaRPr lang="zh-CN" altLang="en-US" dirty="0">
              <a:solidFill>
                <a:srgbClr val="2D4464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3751263" y="2616200"/>
            <a:ext cx="1554162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2D4464"/>
                </a:solidFill>
                <a:latin typeface="Roboto" panose="02000000000000000000"/>
                <a:ea typeface="思源黑体 CN Regular" panose="020B0500000000000000" charset="-122"/>
              </a:rPr>
              <a:t>业务流程低效</a:t>
            </a:r>
            <a:endParaRPr lang="zh-CN" altLang="en-US" dirty="0">
              <a:solidFill>
                <a:srgbClr val="2D4464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651625" y="2616200"/>
            <a:ext cx="2011363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2D4464"/>
                </a:solidFill>
                <a:latin typeface="Roboto" panose="02000000000000000000"/>
                <a:ea typeface="思源黑体 CN Regular" panose="020B0500000000000000" charset="-122"/>
              </a:rPr>
              <a:t>销售数据分析缺乏</a:t>
            </a:r>
            <a:endParaRPr lang="zh-CN" altLang="en-US" dirty="0">
              <a:solidFill>
                <a:srgbClr val="2D4464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9825038" y="3154363"/>
            <a:ext cx="15557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2D4464"/>
                </a:solidFill>
                <a:latin typeface="Roboto" panose="02000000000000000000"/>
                <a:ea typeface="思源黑体 CN Regular" panose="020B0500000000000000" charset="-122"/>
              </a:rPr>
              <a:t>呼叫接通率低</a:t>
            </a:r>
            <a:endParaRPr lang="zh-CN" altLang="en-US" dirty="0">
              <a:solidFill>
                <a:srgbClr val="2D4464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74688" y="5216525"/>
            <a:ext cx="2011362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2D4464"/>
                </a:solidFill>
                <a:latin typeface="Roboto" panose="02000000000000000000"/>
                <a:ea typeface="思源黑体 CN Regular" panose="020B0500000000000000" charset="-122"/>
              </a:rPr>
              <a:t>客户信息管理混乱</a:t>
            </a:r>
            <a:endParaRPr lang="zh-CN" altLang="en-US" dirty="0">
              <a:solidFill>
                <a:srgbClr val="2D4464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9710738" y="5216525"/>
            <a:ext cx="1784350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2D4464"/>
                </a:solidFill>
                <a:latin typeface="Roboto" panose="02000000000000000000"/>
                <a:ea typeface="思源黑体 CN Regular" panose="020B0500000000000000" charset="-122"/>
              </a:rPr>
              <a:t>服务跟进不到位</a:t>
            </a:r>
            <a:endParaRPr lang="zh-CN" altLang="en-US" dirty="0">
              <a:solidFill>
                <a:srgbClr val="2D4464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751263" y="6011863"/>
            <a:ext cx="1554162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2D4464"/>
                </a:solidFill>
                <a:latin typeface="Roboto" panose="02000000000000000000"/>
                <a:ea typeface="思源黑体 CN Regular" panose="020B0500000000000000" charset="-122"/>
              </a:rPr>
              <a:t>资源利用不足</a:t>
            </a:r>
            <a:endParaRPr lang="zh-CN" altLang="en-US" dirty="0">
              <a:solidFill>
                <a:srgbClr val="2D4464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651625" y="6011863"/>
            <a:ext cx="2239963" cy="3683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dirty="0">
                <a:solidFill>
                  <a:srgbClr val="2D4464"/>
                </a:solidFill>
                <a:latin typeface="Roboto" panose="02000000000000000000"/>
                <a:ea typeface="思源黑体 CN Regular" panose="020B0500000000000000" charset="-122"/>
              </a:rPr>
              <a:t>会员资料真实性存疑</a:t>
            </a:r>
            <a:endParaRPr lang="zh-CN" altLang="en-US" dirty="0">
              <a:solidFill>
                <a:srgbClr val="2D4464"/>
              </a:solidFill>
              <a:latin typeface="Roboto" panose="02000000000000000000"/>
              <a:ea typeface="思源黑体 CN Regular" panose="020B0500000000000000" charset="-122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95325" y="841375"/>
            <a:ext cx="10801350" cy="0"/>
          </a:xfrm>
          <a:prstGeom prst="line">
            <a:avLst/>
          </a:prstGeom>
          <a:ln w="127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45" name="文本框 4"/>
          <p:cNvSpPr txBox="1">
            <a:spLocks noChangeArrowheads="1"/>
          </p:cNvSpPr>
          <p:nvPr/>
        </p:nvSpPr>
        <p:spPr bwMode="auto">
          <a:xfrm>
            <a:off x="1241425" y="387350"/>
            <a:ext cx="1343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行业现状</a:t>
            </a:r>
            <a:endParaRPr lang="en-US" altLang="zh-CN" sz="11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13346" name="文本框 5"/>
          <p:cNvSpPr txBox="1">
            <a:spLocks noChangeArrowheads="1"/>
          </p:cNvSpPr>
          <p:nvPr/>
        </p:nvSpPr>
        <p:spPr bwMode="auto">
          <a:xfrm>
            <a:off x="654050" y="333375"/>
            <a:ext cx="635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02</a:t>
            </a:r>
            <a:endParaRPr lang="en-US" altLang="zh-CN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473960" y="387985"/>
            <a:ext cx="2952115" cy="2603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fontAlgn="auto"/>
            <a:r>
              <a:rPr lang="zh-CN" altLang="en-US"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行业现状</a:t>
            </a:r>
            <a:endParaRPr lang="zh-CN" altLang="en-US" sz="1100" noProof="1">
              <a:solidFill>
                <a:srgbClr val="269CEB">
                  <a:alpha val="80000"/>
                </a:srgbClr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5530" y="1541780"/>
            <a:ext cx="930910" cy="930910"/>
          </a:xfrm>
          <a:prstGeom prst="rect">
            <a:avLst/>
          </a:prstGeom>
          <a:effectLst>
            <a:innerShdw blurRad="63500" dist="50800" dir="13500000">
              <a:schemeClr val="accent1">
                <a:lumMod val="75000"/>
                <a:alpha val="50000"/>
              </a:schemeClr>
            </a:innerShdw>
            <a:reflection blurRad="6350" stA="50000" endA="300" endPos="34000" dir="5400000" sy="-100000" algn="bl" rotWithShape="0"/>
          </a:effectLst>
          <a:scene3d>
            <a:camera prst="isometricRightUp">
              <a:rot lat="1200000" lon="19800000" rev="0"/>
            </a:camera>
            <a:lightRig rig="threePt" dir="t"/>
          </a:scene3d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91000" y="1128395"/>
            <a:ext cx="675640" cy="675640"/>
          </a:xfrm>
          <a:prstGeom prst="rect">
            <a:avLst/>
          </a:prstGeom>
          <a:effectLst>
            <a:innerShdw blurRad="63500" dist="50800" dir="13500000">
              <a:schemeClr val="accent1">
                <a:lumMod val="75000"/>
                <a:alpha val="50000"/>
              </a:schemeClr>
            </a:innerShdw>
            <a:reflection blurRad="6350" stA="50000" endA="300" endPos="34000" dir="5400000" sy="-100000" algn="bl" rotWithShape="0"/>
          </a:effectLst>
          <a:scene3d>
            <a:camera prst="isometricRightUp">
              <a:rot lat="1200000" lon="19800000" rev="0"/>
            </a:camera>
            <a:lightRig rig="threePt" dir="t"/>
          </a:scene3d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92975" y="1094740"/>
            <a:ext cx="709295" cy="709295"/>
          </a:xfrm>
          <a:prstGeom prst="rect">
            <a:avLst/>
          </a:prstGeom>
          <a:effectLst>
            <a:innerShdw blurRad="63500" dist="50800" dir="13500000">
              <a:schemeClr val="accent1">
                <a:lumMod val="75000"/>
                <a:alpha val="50000"/>
              </a:schemeClr>
            </a:innerShdw>
            <a:reflection blurRad="6350" stA="50000" endA="300" endPos="34000" dir="5400000" sy="-100000" algn="bl" rotWithShape="0"/>
          </a:effectLst>
          <a:scene3d>
            <a:camera prst="isometricRightUp">
              <a:rot lat="1200000" lon="19800000" rev="0"/>
            </a:camera>
            <a:lightRig rig="threePt" dir="t"/>
          </a:scene3d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48222" y="1579880"/>
            <a:ext cx="709295" cy="709295"/>
          </a:xfrm>
          <a:prstGeom prst="rect">
            <a:avLst/>
          </a:prstGeom>
          <a:effectLst>
            <a:innerShdw blurRad="63500" dist="50800" dir="13500000">
              <a:schemeClr val="accent1">
                <a:lumMod val="75000"/>
                <a:alpha val="50000"/>
              </a:schemeClr>
            </a:innerShdw>
            <a:reflection blurRad="6350" stA="50000" endA="300" endPos="34000" dir="5400000" sy="-100000" algn="bl" rotWithShape="0"/>
          </a:effectLst>
          <a:scene3d>
            <a:camera prst="isometricRightUp">
              <a:rot lat="1200000" lon="19800000" rev="0"/>
            </a:camera>
            <a:lightRig rig="threePt" dir="t"/>
          </a:scene3d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248222" y="3672205"/>
            <a:ext cx="709295" cy="709295"/>
          </a:xfrm>
          <a:prstGeom prst="rect">
            <a:avLst/>
          </a:prstGeom>
          <a:effectLst>
            <a:innerShdw blurRad="63500" dist="50800" dir="13500000">
              <a:schemeClr val="accent1">
                <a:lumMod val="75000"/>
                <a:alpha val="50000"/>
              </a:schemeClr>
            </a:innerShdw>
            <a:reflection blurRad="6350" stA="50000" endA="300" endPos="34000" dir="5400000" sy="-100000" algn="bl" rotWithShape="0"/>
          </a:effectLst>
          <a:scene3d>
            <a:camera prst="isometricRightUp">
              <a:rot lat="1200000" lon="19800000" rev="0"/>
            </a:camera>
            <a:lightRig rig="threePt" dir="t"/>
          </a:scene3d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416349" y="4507230"/>
            <a:ext cx="709295" cy="709295"/>
          </a:xfrm>
          <a:prstGeom prst="rect">
            <a:avLst/>
          </a:prstGeom>
          <a:effectLst>
            <a:innerShdw blurRad="63500" dist="50800" dir="13500000">
              <a:schemeClr val="accent1">
                <a:lumMod val="75000"/>
                <a:alpha val="50000"/>
              </a:schemeClr>
            </a:innerShdw>
            <a:reflection blurRad="6350" stA="50000" endA="300" endPos="34000" dir="5400000" sy="-100000" algn="bl" rotWithShape="0"/>
          </a:effectLst>
          <a:scene3d>
            <a:camera prst="isometricRightUp">
              <a:rot lat="1200000" lon="19800000" rev="0"/>
            </a:camera>
            <a:lightRig rig="threePt" dir="t"/>
          </a:scene3d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173136" y="4548505"/>
            <a:ext cx="709295" cy="709295"/>
          </a:xfrm>
          <a:prstGeom prst="rect">
            <a:avLst/>
          </a:prstGeom>
          <a:effectLst>
            <a:innerShdw blurRad="63500" dist="50800" dir="13500000">
              <a:schemeClr val="accent1">
                <a:lumMod val="75000"/>
                <a:alpha val="50000"/>
              </a:schemeClr>
            </a:innerShdw>
            <a:reflection blurRad="6350" stA="50000" endA="300" endPos="34000" dir="5400000" sy="-100000" algn="bl" rotWithShape="0"/>
          </a:effectLst>
          <a:scene3d>
            <a:camera prst="isometricRightUp">
              <a:rot lat="1200000" lon="19800000" rev="0"/>
            </a:camera>
            <a:lightRig rig="threePt" dir="t"/>
          </a:scene3d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326338" y="3727450"/>
            <a:ext cx="709295" cy="709295"/>
          </a:xfrm>
          <a:prstGeom prst="rect">
            <a:avLst/>
          </a:prstGeom>
          <a:effectLst>
            <a:innerShdw blurRad="63500" dist="50800" dir="13500000">
              <a:schemeClr val="accent1">
                <a:lumMod val="75000"/>
                <a:alpha val="50000"/>
              </a:schemeClr>
            </a:innerShdw>
            <a:reflection blurRad="6350" stA="50000" endA="300" endPos="34000" dir="5400000" sy="-100000" algn="bl" rotWithShape="0"/>
          </a:effectLst>
          <a:scene3d>
            <a:camera prst="isometricRightUp">
              <a:rot lat="1200000" lon="19800000" rev="0"/>
            </a:camera>
            <a:lightRig rig="threePt" dir="t"/>
          </a:scene3d>
        </p:spPr>
      </p:pic>
      <p:pic>
        <p:nvPicPr>
          <p:cNvPr id="13356" name="图片 17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1"/>
          <a:stretch>
            <a:fillRect/>
          </a:stretch>
        </p:blipFill>
        <p:spPr bwMode="auto">
          <a:xfrm>
            <a:off x="11001375" y="95250"/>
            <a:ext cx="7731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https://photo-static-api.fotomore.com/creative/vcg/400/version23/VCG41613684098.jpg?uid=386&amp;timestamp=1718871098&amp;sign=c2bd98b2339eef5614e17f0efa563099" descr="被无线技术所包围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21" t="7629" r="16621" b="31377"/>
          <a:stretch>
            <a:fillRect/>
          </a:stretch>
        </p:blipFill>
        <p:spPr bwMode="auto">
          <a:xfrm>
            <a:off x="6426200" y="1219200"/>
            <a:ext cx="5027613" cy="306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视佐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26745" y="3798888"/>
            <a:ext cx="5495925" cy="478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800" b="1" u="sng">
                <a:solidFill>
                  <a:schemeClr val="tx2"/>
                </a:solidFill>
                <a:latin typeface="方正兰亭圆简体 Light" panose="02000400000000000000" charset="-122"/>
                <a:ea typeface="方正兰亭圆简体 Light" panose="02000400000000000000" charset="-122"/>
                <a:sym typeface="MiSans Medium" pitchFamily="2" charset="-122"/>
              </a:rPr>
              <a:t>客观趋势要求门店必须精准获客并系统化的跟进管理</a:t>
            </a:r>
            <a:endParaRPr lang="zh-CN" altLang="en-US" sz="1800" b="1" u="sng">
              <a:solidFill>
                <a:schemeClr val="tx2"/>
              </a:solidFill>
              <a:latin typeface="方正兰亭圆简体 Light" panose="02000400000000000000" charset="-122"/>
              <a:ea typeface="方正兰亭圆简体 Light" panose="02000400000000000000" charset="-122"/>
              <a:sym typeface="MiSans Medium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95325" y="841375"/>
            <a:ext cx="10799763" cy="0"/>
          </a:xfrm>
          <a:prstGeom prst="line">
            <a:avLst/>
          </a:prstGeom>
          <a:ln w="127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64" name="视佐3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95325" y="1444625"/>
            <a:ext cx="509905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fontAlgn="ctr"/>
            <a:r>
              <a:rPr lang="zh-CN" altLang="en-US" sz="2800">
                <a:solidFill>
                  <a:srgbClr val="269CEB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MiSans Medium" pitchFamily="2" charset="-122"/>
              </a:rPr>
              <a:t>长期依赖流量获取</a:t>
            </a:r>
            <a:endParaRPr lang="zh-CN" altLang="en-US" sz="2800">
              <a:solidFill>
                <a:srgbClr val="269CEB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MiSans Medium" pitchFamily="2" charset="-122"/>
            </a:endParaRPr>
          </a:p>
          <a:p>
            <a:pPr fontAlgn="ctr"/>
            <a:r>
              <a:rPr lang="zh-CN" altLang="en-US" sz="2800">
                <a:solidFill>
                  <a:srgbClr val="269CEB"/>
                </a:solidFill>
                <a:latin typeface="方正兰亭粗黑_GBK" panose="02000000000000000000" pitchFamily="2" charset="-122"/>
                <a:ea typeface="方正兰亭粗黑_GBK" panose="02000000000000000000" pitchFamily="2" charset="-122"/>
                <a:sym typeface="MiSans Medium" pitchFamily="2" charset="-122"/>
              </a:rPr>
              <a:t>将导致经营成本不断攀升...</a:t>
            </a:r>
            <a:endParaRPr lang="zh-CN" altLang="en-US" sz="2800">
              <a:solidFill>
                <a:srgbClr val="269CEB"/>
              </a:solidFill>
              <a:latin typeface="方正兰亭粗黑_GBK" panose="02000000000000000000" pitchFamily="2" charset="-122"/>
              <a:ea typeface="方正兰亭粗黑_GBK" panose="02000000000000000000" pitchFamily="2" charset="-122"/>
              <a:sym typeface="MiSans Medium" pitchFamily="2" charset="-122"/>
            </a:endParaRPr>
          </a:p>
        </p:txBody>
      </p:sp>
      <p:sp>
        <p:nvSpPr>
          <p:cNvPr id="15365" name="文本框 1"/>
          <p:cNvSpPr txBox="1">
            <a:spLocks noChangeArrowheads="1"/>
          </p:cNvSpPr>
          <p:nvPr/>
        </p:nvSpPr>
        <p:spPr bwMode="auto">
          <a:xfrm>
            <a:off x="1241425" y="387350"/>
            <a:ext cx="1343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爱乐云优势</a:t>
            </a:r>
            <a:endParaRPr lang="en-US" altLang="zh-CN" sz="11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15366" name="文本框 35"/>
          <p:cNvSpPr txBox="1">
            <a:spLocks noChangeArrowheads="1"/>
          </p:cNvSpPr>
          <p:nvPr/>
        </p:nvSpPr>
        <p:spPr bwMode="auto">
          <a:xfrm>
            <a:off x="654050" y="333375"/>
            <a:ext cx="635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02</a:t>
            </a:r>
            <a:endParaRPr lang="en-US" altLang="zh-CN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473960" y="387985"/>
            <a:ext cx="2952115" cy="2603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fontAlgn="auto"/>
            <a:r>
              <a:rPr lang="zh-CN" altLang="en-US"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未来发展趋势</a:t>
            </a:r>
            <a:r>
              <a:rPr lang="en-US" altLang="zh-CN"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 / </a:t>
            </a:r>
            <a:r>
              <a:rPr lang="zh-CN" altLang="en-US"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爱乐云优势</a:t>
            </a:r>
            <a:r>
              <a:rPr lang="en-US" altLang="zh-CN"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  </a:t>
            </a:r>
            <a:endParaRPr lang="en-US" altLang="zh-CN" sz="1100" noProof="1">
              <a:solidFill>
                <a:srgbClr val="269CEB">
                  <a:alpha val="80000"/>
                </a:srgbClr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sp>
        <p:nvSpPr>
          <p:cNvPr id="15368" name="视佐18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95325" y="2647950"/>
            <a:ext cx="5637213" cy="570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>
                <a:solidFill>
                  <a:schemeClr val="tx2"/>
                </a:solidFill>
              </a:rPr>
              <a:t>门店的发展根本问题只有通过增长才能解决，</a:t>
            </a:r>
            <a:r>
              <a:rPr lang="zh-CN" altLang="en-US" sz="1200">
                <a:solidFill>
                  <a:schemeClr val="tx2"/>
                </a:solidFill>
                <a:sym typeface="+mn-ea"/>
              </a:rPr>
              <a:t>然而</a:t>
            </a:r>
            <a:r>
              <a:rPr lang="zh-CN" altLang="en-US" sz="1200">
                <a:solidFill>
                  <a:schemeClr val="tx2"/>
                </a:solidFill>
              </a:rPr>
              <a:t>当前各行业都在激烈竞争有限的流量资源，因此，必须在精准资源获取的同时实现资源的最大利用</a:t>
            </a:r>
            <a:endParaRPr lang="en-US" altLang="zh-CN" sz="1200">
              <a:solidFill>
                <a:schemeClr val="tx2"/>
              </a:solidFill>
            </a:endParaRPr>
          </a:p>
        </p:txBody>
      </p:sp>
      <p:sp>
        <p:nvSpPr>
          <p:cNvPr id="17" name="视佐9"/>
          <p:cNvSpPr/>
          <p:nvPr>
            <p:custDataLst>
              <p:tags r:id="rId5"/>
            </p:custDataLst>
          </p:nvPr>
        </p:nvSpPr>
        <p:spPr>
          <a:xfrm>
            <a:off x="4586288" y="4781550"/>
            <a:ext cx="3794125" cy="1308100"/>
          </a:xfrm>
          <a:prstGeom prst="roundRect">
            <a:avLst>
              <a:gd name="adj" fmla="val 0"/>
            </a:avLst>
          </a:prstGeom>
          <a:solidFill>
            <a:srgbClr val="269CEB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</a:endParaRPr>
          </a:p>
        </p:txBody>
      </p:sp>
      <p:sp>
        <p:nvSpPr>
          <p:cNvPr id="15370" name="视佐13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4675188" y="5237163"/>
            <a:ext cx="3616325" cy="39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</a:rPr>
              <a:t>优质的资源</a:t>
            </a:r>
            <a:r>
              <a:rPr lang="en-US" altLang="zh-CN" sz="200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</a:rPr>
              <a:t>           </a:t>
            </a:r>
            <a:r>
              <a:rPr lang="zh-CN" altLang="en-US" sz="200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</a:rPr>
              <a:t>好用的系统</a:t>
            </a:r>
            <a:endParaRPr lang="zh-CN" altLang="en-US" sz="2000">
              <a:solidFill>
                <a:schemeClr val="bg1"/>
              </a:solidFill>
              <a:latin typeface="方正兰亭粗黑简体" panose="02000000000000000000" charset="-122"/>
              <a:ea typeface="方正兰亭粗黑简体" panose="02000000000000000000" charset="-122"/>
            </a:endParaRPr>
          </a:p>
        </p:txBody>
      </p:sp>
      <p:sp>
        <p:nvSpPr>
          <p:cNvPr id="15371" name="文本框 51"/>
          <p:cNvSpPr txBox="1">
            <a:spLocks noChangeArrowheads="1"/>
          </p:cNvSpPr>
          <p:nvPr/>
        </p:nvSpPr>
        <p:spPr bwMode="auto">
          <a:xfrm>
            <a:off x="6202363" y="5113338"/>
            <a:ext cx="561975" cy="64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600">
                <a:solidFill>
                  <a:schemeClr val="bg1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微软雅黑" panose="020B0503020204020204" pitchFamily="34" charset="-122"/>
              </a:rPr>
              <a:t>+</a:t>
            </a:r>
            <a:endParaRPr lang="zh-CN" altLang="en-US" sz="3600">
              <a:solidFill>
                <a:schemeClr val="bg1"/>
              </a:solidFill>
              <a:latin typeface="方正兰亭粗黑简体" panose="02000000000000000000" charset="-122"/>
              <a:ea typeface="方正兰亭粗黑简体" panose="02000000000000000000" charset="-122"/>
              <a:sym typeface="微软雅黑" panose="020B0503020204020204" pitchFamily="34" charset="-122"/>
            </a:endParaRPr>
          </a:p>
        </p:txBody>
      </p:sp>
      <p:sp>
        <p:nvSpPr>
          <p:cNvPr id="59" name="任意多边形 58"/>
          <p:cNvSpPr/>
          <p:nvPr/>
        </p:nvSpPr>
        <p:spPr>
          <a:xfrm rot="16200000">
            <a:off x="8495507" y="4923631"/>
            <a:ext cx="755650" cy="1023937"/>
          </a:xfrm>
          <a:custGeom>
            <a:avLst/>
            <a:gdLst>
              <a:gd name="adj" fmla="val 25000"/>
              <a:gd name="maxAdj" fmla="*/ 50000 w ss"/>
              <a:gd name="a" fmla="pin 0 adj maxAdj"/>
              <a:gd name="x1" fmla="*/ ss a 200000"/>
              <a:gd name="x2" fmla="*/ ss a 100000"/>
              <a:gd name="x3" fmla="+- r 0 x2"/>
              <a:gd name="x4" fmla="+- r 0 x1"/>
              <a:gd name="il" fmla="*/ wd3 a maxAdj"/>
              <a:gd name="it" fmla="*/ hd3 a maxAdj"/>
              <a:gd name="ir" fmla="+- r 0 il"/>
            </a:gdLst>
            <a:ahLst/>
            <a:cxnLst>
              <a:cxn ang="3">
                <a:pos x="hc" y="t"/>
              </a:cxn>
              <a:cxn ang="cd2">
                <a:pos x="x1" y="vc"/>
              </a:cxn>
              <a:cxn ang="cd4">
                <a:pos x="hc" y="b"/>
              </a:cxn>
              <a:cxn ang="0">
                <a:pos x="x4" y="vc"/>
              </a:cxn>
            </a:cxnLst>
            <a:rect l="l" t="t" r="r" b="b"/>
            <a:pathLst>
              <a:path w="2448" h="2909">
                <a:moveTo>
                  <a:pt x="1248" y="0"/>
                </a:moveTo>
                <a:lnTo>
                  <a:pt x="1985" y="1150"/>
                </a:lnTo>
                <a:lnTo>
                  <a:pt x="1692" y="1150"/>
                </a:lnTo>
                <a:lnTo>
                  <a:pt x="1692" y="1165"/>
                </a:lnTo>
                <a:cubicBezTo>
                  <a:pt x="1691" y="1464"/>
                  <a:pt x="1781" y="1839"/>
                  <a:pt x="1961" y="2210"/>
                </a:cubicBezTo>
                <a:cubicBezTo>
                  <a:pt x="2100" y="2495"/>
                  <a:pt x="2269" y="2734"/>
                  <a:pt x="2443" y="2905"/>
                </a:cubicBezTo>
                <a:lnTo>
                  <a:pt x="2448" y="2909"/>
                </a:lnTo>
                <a:lnTo>
                  <a:pt x="1628" y="2909"/>
                </a:lnTo>
                <a:lnTo>
                  <a:pt x="963" y="2909"/>
                </a:lnTo>
                <a:lnTo>
                  <a:pt x="0" y="2909"/>
                </a:lnTo>
                <a:lnTo>
                  <a:pt x="5" y="2905"/>
                </a:lnTo>
                <a:cubicBezTo>
                  <a:pt x="196" y="2734"/>
                  <a:pt x="382" y="2495"/>
                  <a:pt x="534" y="2210"/>
                </a:cubicBezTo>
                <a:cubicBezTo>
                  <a:pt x="731" y="1839"/>
                  <a:pt x="830" y="1464"/>
                  <a:pt x="829" y="1165"/>
                </a:cubicBezTo>
                <a:lnTo>
                  <a:pt x="829" y="1150"/>
                </a:lnTo>
                <a:lnTo>
                  <a:pt x="510" y="1150"/>
                </a:lnTo>
                <a:lnTo>
                  <a:pt x="1248" y="0"/>
                </a:lnTo>
                <a:close/>
              </a:path>
            </a:pathLst>
          </a:custGeom>
          <a:gradFill>
            <a:gsLst>
              <a:gs pos="20000">
                <a:srgbClr val="269CEB"/>
              </a:gs>
              <a:gs pos="100000">
                <a:srgbClr val="91CEF5">
                  <a:alpha val="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/>
          </a:p>
        </p:txBody>
      </p:sp>
      <p:sp>
        <p:nvSpPr>
          <p:cNvPr id="62" name="文本框 61"/>
          <p:cNvSpPr txBox="1"/>
          <p:nvPr/>
        </p:nvSpPr>
        <p:spPr>
          <a:xfrm>
            <a:off x="9258300" y="4897755"/>
            <a:ext cx="1701165" cy="10763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zh-CN" altLang="en-US" sz="3600" noProof="1">
                <a:gradFill>
                  <a:gsLst>
                    <a:gs pos="10000">
                      <a:srgbClr val="269BEA"/>
                    </a:gs>
                    <a:gs pos="100000">
                      <a:srgbClr val="002A70"/>
                    </a:gs>
                    <a:gs pos="60000">
                      <a:srgbClr val="0065FF"/>
                    </a:gs>
                  </a:gsLst>
                  <a:lin ang="2700000" scaled="0"/>
                </a:gradFill>
                <a:latin typeface="方正兰亭黑Pro_GB18030 Heavy" panose="02000A00000000000000" charset="-122"/>
                <a:ea typeface="方正兰亭黑Pro_GB18030 Heavy" panose="02000A00000000000000" charset="-122"/>
              </a:rPr>
              <a:t>爱乐云</a:t>
            </a:r>
            <a:r>
              <a:rPr lang="zh-CN" altLang="en-US" sz="2800" noProof="1">
                <a:gradFill>
                  <a:gsLst>
                    <a:gs pos="10000">
                      <a:srgbClr val="269BEA"/>
                    </a:gs>
                    <a:gs pos="100000">
                      <a:srgbClr val="002A70"/>
                    </a:gs>
                    <a:gs pos="60000">
                      <a:srgbClr val="0065FF"/>
                    </a:gs>
                  </a:gsLst>
                  <a:lin ang="2700000" scaled="0"/>
                </a:gradFill>
                <a:latin typeface="方正兰亭黑Pro_GB18030 Heavy" panose="02000A00000000000000" charset="-122"/>
                <a:ea typeface="方正兰亭黑Pro_GB18030 Heavy" panose="02000A00000000000000" charset="-122"/>
              </a:rPr>
              <a:t>搞定</a:t>
            </a:r>
            <a:endParaRPr lang="zh-CN" altLang="en-US" sz="2800" noProof="1">
              <a:gradFill>
                <a:gsLst>
                  <a:gs pos="10000">
                    <a:srgbClr val="269BEA"/>
                  </a:gs>
                  <a:gs pos="100000">
                    <a:srgbClr val="002A70"/>
                  </a:gs>
                  <a:gs pos="60000">
                    <a:srgbClr val="0065FF"/>
                  </a:gs>
                </a:gsLst>
                <a:lin ang="2700000" scaled="0"/>
              </a:gradFill>
              <a:latin typeface="方正兰亭黑Pro_GB18030 Heavy" panose="02000A00000000000000" charset="-122"/>
              <a:ea typeface="方正兰亭黑Pro_GB18030 Heavy" panose="02000A00000000000000" charset="-122"/>
            </a:endParaRPr>
          </a:p>
        </p:txBody>
      </p:sp>
      <p:sp>
        <p:nvSpPr>
          <p:cNvPr id="15374" name="文本框 62"/>
          <p:cNvSpPr txBox="1">
            <a:spLocks noChangeArrowheads="1"/>
          </p:cNvSpPr>
          <p:nvPr/>
        </p:nvSpPr>
        <p:spPr bwMode="auto">
          <a:xfrm>
            <a:off x="2365375" y="5205413"/>
            <a:ext cx="17113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</a:rPr>
              <a:t>优秀的团队</a:t>
            </a:r>
            <a:endParaRPr lang="en-US" altLang="zh-CN" sz="24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4023360" y="5113338"/>
            <a:ext cx="560705" cy="645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/>
            <a:r>
              <a:rPr lang="zh-CN" altLang="en-US" sz="3600" noProof="1">
                <a:gradFill>
                  <a:gsLst>
                    <a:gs pos="10000">
                      <a:srgbClr val="269BEA"/>
                    </a:gs>
                    <a:gs pos="100000">
                      <a:srgbClr val="002A70"/>
                    </a:gs>
                    <a:gs pos="60000">
                      <a:srgbClr val="0065FF"/>
                    </a:gs>
                  </a:gsLst>
                  <a:lin ang="2700000" scaled="0"/>
                </a:gradFill>
                <a:latin typeface="方正兰亭粗黑简体" panose="02000000000000000000" charset="-122"/>
                <a:ea typeface="方正兰亭粗黑简体" panose="02000000000000000000" charset="-122"/>
                <a:cs typeface="方正兰亭圆简体 Light" panose="02000400000000000000" charset="-122"/>
                <a:sym typeface="+mn-ea"/>
              </a:rPr>
              <a:t>+</a:t>
            </a:r>
            <a:endParaRPr lang="zh-CN" altLang="en-US" sz="3600" noProof="1">
              <a:gradFill>
                <a:gsLst>
                  <a:gs pos="10000">
                    <a:srgbClr val="269BEA"/>
                  </a:gs>
                  <a:gs pos="100000">
                    <a:srgbClr val="002A70"/>
                  </a:gs>
                  <a:gs pos="60000">
                    <a:srgbClr val="0065FF"/>
                  </a:gs>
                </a:gsLst>
                <a:lin ang="2700000" scaled="0"/>
              </a:gradFill>
              <a:latin typeface="方正兰亭粗黑简体" panose="02000000000000000000" charset="-122"/>
              <a:ea typeface="方正兰亭粗黑简体" panose="02000000000000000000" charset="-122"/>
              <a:cs typeface="方正兰亭圆简体 Light" panose="02000400000000000000" charset="-122"/>
              <a:sym typeface="+mn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272540" y="4713288"/>
            <a:ext cx="732155" cy="14452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/>
            <a:r>
              <a:rPr lang="zh-CN" altLang="en-US" sz="4400" noProof="1">
                <a:gradFill>
                  <a:gsLst>
                    <a:gs pos="10000">
                      <a:srgbClr val="269BEA"/>
                    </a:gs>
                    <a:gs pos="100000">
                      <a:srgbClr val="002A70"/>
                    </a:gs>
                    <a:gs pos="60000">
                      <a:srgbClr val="0065FF"/>
                    </a:gs>
                  </a:gsLst>
                  <a:lin ang="2700000" scaled="0"/>
                </a:gradFill>
                <a:latin typeface="方正兰亭黑Pro_GB18030 Heavy" panose="02000A00000000000000" charset="-122"/>
                <a:ea typeface="方正兰亭黑Pro_GB18030 Heavy" panose="02000A00000000000000" charset="-122"/>
              </a:rPr>
              <a:t>赚钱</a:t>
            </a:r>
            <a:endParaRPr lang="zh-CN" altLang="en-US" sz="4400" noProof="1">
              <a:gradFill>
                <a:gsLst>
                  <a:gs pos="10000">
                    <a:srgbClr val="269BEA"/>
                  </a:gs>
                  <a:gs pos="100000">
                    <a:srgbClr val="002A70"/>
                  </a:gs>
                  <a:gs pos="60000">
                    <a:srgbClr val="0065FF"/>
                  </a:gs>
                </a:gsLst>
                <a:lin ang="2700000" scaled="0"/>
              </a:gradFill>
              <a:latin typeface="方正兰亭黑Pro_GB18030 Heavy" panose="02000A00000000000000" charset="-122"/>
              <a:ea typeface="方正兰亭黑Pro_GB18030 Heavy" panose="02000A00000000000000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1917065" y="5113655"/>
            <a:ext cx="560070" cy="644525"/>
          </a:xfrm>
          <a:prstGeom prst="rect">
            <a:avLst/>
          </a:prstGeom>
          <a:noFill/>
        </p:spPr>
        <p:txBody>
          <a:bodyPr/>
          <a:lstStyle/>
          <a:p>
            <a:pPr algn="ctr" fontAlgn="auto"/>
            <a:r>
              <a:rPr lang="zh-CN" altLang="en-US" sz="3600" noProof="1">
                <a:gradFill>
                  <a:gsLst>
                    <a:gs pos="10000">
                      <a:srgbClr val="269BEA"/>
                    </a:gs>
                    <a:gs pos="100000">
                      <a:srgbClr val="002A70"/>
                    </a:gs>
                    <a:gs pos="60000">
                      <a:srgbClr val="0065FF"/>
                    </a:gs>
                  </a:gsLst>
                  <a:lin ang="2700000" scaled="0"/>
                </a:gradFill>
                <a:latin typeface="方正兰亭粗黑简体" panose="02000000000000000000" charset="-122"/>
                <a:ea typeface="方正兰亭粗黑简体" panose="02000000000000000000" charset="-122"/>
                <a:cs typeface="方正兰亭圆简体 Light" panose="02000400000000000000" charset="-122"/>
                <a:sym typeface="+mn-ea"/>
              </a:rPr>
              <a:t>=</a:t>
            </a:r>
            <a:endParaRPr lang="zh-CN" altLang="en-US" sz="3600" noProof="1">
              <a:gradFill>
                <a:gsLst>
                  <a:gs pos="10000">
                    <a:srgbClr val="269BEA"/>
                  </a:gs>
                  <a:gs pos="100000">
                    <a:srgbClr val="002A70"/>
                  </a:gs>
                  <a:gs pos="60000">
                    <a:srgbClr val="0065FF"/>
                  </a:gs>
                </a:gsLst>
                <a:lin ang="2700000" scaled="0"/>
              </a:gradFill>
              <a:latin typeface="方正兰亭粗黑简体" panose="02000000000000000000" charset="-122"/>
              <a:ea typeface="方正兰亭粗黑简体" panose="02000000000000000000" charset="-122"/>
              <a:cs typeface="方正兰亭圆简体 Light" panose="02000400000000000000" charset="-122"/>
              <a:sym typeface="+mn-ea"/>
            </a:endParaRPr>
          </a:p>
        </p:txBody>
      </p:sp>
      <p:pic>
        <p:nvPicPr>
          <p:cNvPr id="15378" name="图形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73"/>
          <a:stretch>
            <a:fillRect/>
          </a:stretch>
        </p:blipFill>
        <p:spPr bwMode="auto">
          <a:xfrm flipH="1" flipV="1">
            <a:off x="8756650" y="4410075"/>
            <a:ext cx="377825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79" name="图形 1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873"/>
          <a:stretch>
            <a:fillRect/>
          </a:stretch>
        </p:blipFill>
        <p:spPr bwMode="auto">
          <a:xfrm flipV="1">
            <a:off x="-368300" y="4410075"/>
            <a:ext cx="37465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80" name="图片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1"/>
          <a:stretch>
            <a:fillRect/>
          </a:stretch>
        </p:blipFill>
        <p:spPr bwMode="auto">
          <a:xfrm>
            <a:off x="11001375" y="95250"/>
            <a:ext cx="7731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图形 1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t="38873"/>
          <a:stretch>
            <a:fillRect/>
          </a:stretch>
        </p:blipFill>
        <p:spPr>
          <a:xfrm flipH="1" flipV="1">
            <a:off x="8835390" y="4409440"/>
            <a:ext cx="3778250" cy="2448560"/>
          </a:xfrm>
          <a:prstGeom prst="rect">
            <a:avLst/>
          </a:prstGeom>
        </p:spPr>
      </p:pic>
      <p:pic>
        <p:nvPicPr>
          <p:cNvPr id="67" name="图形 14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 t="38873"/>
          <a:stretch>
            <a:fillRect/>
          </a:stretch>
        </p:blipFill>
        <p:spPr>
          <a:xfrm flipV="1">
            <a:off x="-429896" y="4408170"/>
            <a:ext cx="4038601" cy="2448560"/>
          </a:xfrm>
          <a:prstGeom prst="rect">
            <a:avLst/>
          </a:prstGeom>
        </p:spPr>
      </p:pic>
      <p:sp>
        <p:nvSpPr>
          <p:cNvPr id="17411" name="视佐2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23888" y="1077913"/>
            <a:ext cx="5461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36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爱乐云优势</a:t>
            </a:r>
            <a:endParaRPr lang="en-US" altLang="zh-CN" sz="36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695325" y="841375"/>
            <a:ext cx="10801350" cy="0"/>
          </a:xfrm>
          <a:prstGeom prst="line">
            <a:avLst/>
          </a:prstGeom>
          <a:ln w="12700">
            <a:solidFill>
              <a:srgbClr val="269CE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14" name="文本框 34"/>
          <p:cNvSpPr txBox="1">
            <a:spLocks noChangeArrowheads="1"/>
          </p:cNvSpPr>
          <p:nvPr/>
        </p:nvSpPr>
        <p:spPr bwMode="auto">
          <a:xfrm>
            <a:off x="1241425" y="387350"/>
            <a:ext cx="1343025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11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MiSans Medium" pitchFamily="2" charset="-122"/>
              </a:rPr>
              <a:t>爱乐云优势</a:t>
            </a:r>
            <a:endParaRPr lang="en-US" altLang="zh-CN" sz="11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MiSans Medium" pitchFamily="2" charset="-122"/>
            </a:endParaRPr>
          </a:p>
        </p:txBody>
      </p:sp>
      <p:sp>
        <p:nvSpPr>
          <p:cNvPr id="17415" name="文本框 35"/>
          <p:cNvSpPr txBox="1">
            <a:spLocks noChangeArrowheads="1"/>
          </p:cNvSpPr>
          <p:nvPr/>
        </p:nvSpPr>
        <p:spPr bwMode="auto">
          <a:xfrm>
            <a:off x="654050" y="333375"/>
            <a:ext cx="6350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269CEB"/>
                </a:solidFill>
                <a:latin typeface="方正兰亭圆简体 Light" panose="02000400000000000000" charset="-122"/>
                <a:ea typeface="方正兰亭圆简体 Light" panose="02000400000000000000" charset="-122"/>
              </a:rPr>
              <a:t>02</a:t>
            </a:r>
            <a:endParaRPr lang="en-US" altLang="zh-CN">
              <a:solidFill>
                <a:srgbClr val="269CEB"/>
              </a:solidFill>
              <a:latin typeface="方正兰亭圆简体 Light" panose="02000400000000000000" charset="-122"/>
              <a:ea typeface="方正兰亭圆简体 Light" panose="02000400000000000000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473960" y="387985"/>
            <a:ext cx="2952115" cy="26035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>
              <a:defRPr sz="1600"/>
            </a:lvl1pPr>
          </a:lstStyle>
          <a:p>
            <a:pPr fontAlgn="auto"/>
            <a:r>
              <a:rPr lang="zh-CN" altLang="en-US"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未来发展趋势</a:t>
            </a:r>
            <a:r>
              <a:rPr lang="en-US" altLang="zh-CN"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 / </a:t>
            </a:r>
            <a:r>
              <a:rPr lang="zh-CN" altLang="en-US"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爱乐云优势</a:t>
            </a:r>
            <a:r>
              <a:rPr lang="en-US" altLang="zh-CN" sz="1100" noProof="1">
                <a:solidFill>
                  <a:srgbClr val="269CEB">
                    <a:alpha val="80000"/>
                  </a:srgbClr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rPr>
              <a:t>  </a:t>
            </a:r>
            <a:endParaRPr lang="en-US" altLang="zh-CN" sz="1100" noProof="1">
              <a:solidFill>
                <a:srgbClr val="269CEB">
                  <a:alpha val="80000"/>
                </a:srgbClr>
              </a:solidFill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sp>
        <p:nvSpPr>
          <p:cNvPr id="13" name="视佐4"/>
          <p:cNvSpPr/>
          <p:nvPr>
            <p:custDataLst>
              <p:tags r:id="rId4"/>
            </p:custDataLst>
          </p:nvPr>
        </p:nvSpPr>
        <p:spPr>
          <a:xfrm>
            <a:off x="7635875" y="4305300"/>
            <a:ext cx="3873500" cy="196532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sp>
        <p:nvSpPr>
          <p:cNvPr id="14" name="视佐5"/>
          <p:cNvSpPr/>
          <p:nvPr>
            <p:custDataLst>
              <p:tags r:id="rId5"/>
            </p:custDataLst>
          </p:nvPr>
        </p:nvSpPr>
        <p:spPr>
          <a:xfrm>
            <a:off x="7629525" y="2073275"/>
            <a:ext cx="3873500" cy="196532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sp>
        <p:nvSpPr>
          <p:cNvPr id="10" name="视佐6"/>
          <p:cNvSpPr/>
          <p:nvPr>
            <p:custDataLst>
              <p:tags r:id="rId6"/>
            </p:custDataLst>
          </p:nvPr>
        </p:nvSpPr>
        <p:spPr>
          <a:xfrm>
            <a:off x="3916363" y="4305300"/>
            <a:ext cx="3454400" cy="196532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sp>
        <p:nvSpPr>
          <p:cNvPr id="11" name="视佐7"/>
          <p:cNvSpPr/>
          <p:nvPr>
            <p:custDataLst>
              <p:tags r:id="rId7"/>
            </p:custDataLst>
          </p:nvPr>
        </p:nvSpPr>
        <p:spPr>
          <a:xfrm>
            <a:off x="3910013" y="2073275"/>
            <a:ext cx="3454400" cy="196532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sp>
        <p:nvSpPr>
          <p:cNvPr id="8" name="视佐8"/>
          <p:cNvSpPr/>
          <p:nvPr>
            <p:custDataLst>
              <p:tags r:id="rId8"/>
            </p:custDataLst>
          </p:nvPr>
        </p:nvSpPr>
        <p:spPr>
          <a:xfrm>
            <a:off x="695325" y="4305300"/>
            <a:ext cx="3009900" cy="196532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sp>
        <p:nvSpPr>
          <p:cNvPr id="3" name="视佐9"/>
          <p:cNvSpPr/>
          <p:nvPr>
            <p:custDataLst>
              <p:tags r:id="rId9"/>
            </p:custDataLst>
          </p:nvPr>
        </p:nvSpPr>
        <p:spPr>
          <a:xfrm>
            <a:off x="688975" y="2073275"/>
            <a:ext cx="3009900" cy="1965325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+mn-ea"/>
            </a:endParaRPr>
          </a:p>
        </p:txBody>
      </p:sp>
      <p:sp>
        <p:nvSpPr>
          <p:cNvPr id="5" name="视佐10"/>
          <p:cNvSpPr/>
          <p:nvPr>
            <p:custDataLst>
              <p:tags r:id="rId10"/>
            </p:custDataLst>
          </p:nvPr>
        </p:nvSpPr>
        <p:spPr>
          <a:xfrm>
            <a:off x="927100" y="4622800"/>
            <a:ext cx="647700" cy="647700"/>
          </a:xfrm>
          <a:prstGeom prst="rect">
            <a:avLst/>
          </a:prstGeom>
          <a:solidFill>
            <a:srgbClr val="269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MiSans Medium" pitchFamily="2" charset="-122"/>
            </a:endParaRPr>
          </a:p>
        </p:txBody>
      </p:sp>
      <p:sp>
        <p:nvSpPr>
          <p:cNvPr id="17424" name="视佐11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755775" y="4530725"/>
            <a:ext cx="21605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方正兰亭粗黑简体" panose="02000000000000000000" charset="-122"/>
              </a:rPr>
              <a:t>获客稳定</a:t>
            </a:r>
            <a:endParaRPr lang="zh-CN" altLang="en-US" sz="24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方正兰亭粗黑简体" panose="02000000000000000000" charset="-122"/>
            </a:endParaRPr>
          </a:p>
          <a:p>
            <a:r>
              <a:rPr lang="zh-CN" altLang="en-US" sz="24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方正兰亭粗黑简体" panose="02000000000000000000" charset="-122"/>
              </a:rPr>
              <a:t>不被卡脖子</a:t>
            </a:r>
            <a:endParaRPr lang="zh-CN" altLang="en-US" sz="24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方正兰亭粗黑简体" panose="02000000000000000000" charset="-122"/>
            </a:endParaRPr>
          </a:p>
        </p:txBody>
      </p:sp>
      <p:sp>
        <p:nvSpPr>
          <p:cNvPr id="45" name="视佐12"/>
          <p:cNvSpPr txBox="1"/>
          <p:nvPr>
            <p:custDataLst>
              <p:tags r:id="rId12"/>
            </p:custDataLst>
          </p:nvPr>
        </p:nvSpPr>
        <p:spPr>
          <a:xfrm>
            <a:off x="1755775" y="5459413"/>
            <a:ext cx="1858963" cy="5413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50" noProof="1"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MiSans Medium" pitchFamily="2" charset="-122"/>
              </a:rPr>
              <a:t>渠道广，持续稳定的资源，再也不怕被卡脖子</a:t>
            </a:r>
            <a:endParaRPr lang="zh-CN" altLang="en-US" sz="1050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MiSans Medium" pitchFamily="2" charset="-122"/>
            </a:endParaRPr>
          </a:p>
        </p:txBody>
      </p:sp>
      <p:sp>
        <p:nvSpPr>
          <p:cNvPr id="7" name="视佐16"/>
          <p:cNvSpPr/>
          <p:nvPr>
            <p:custDataLst>
              <p:tags r:id="rId13"/>
            </p:custDataLst>
          </p:nvPr>
        </p:nvSpPr>
        <p:spPr>
          <a:xfrm>
            <a:off x="4137025" y="4622800"/>
            <a:ext cx="647700" cy="647700"/>
          </a:xfrm>
          <a:prstGeom prst="rect">
            <a:avLst/>
          </a:prstGeom>
          <a:solidFill>
            <a:srgbClr val="269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MiSans Medium" pitchFamily="2" charset="-122"/>
            </a:endParaRPr>
          </a:p>
        </p:txBody>
      </p:sp>
      <p:sp>
        <p:nvSpPr>
          <p:cNvPr id="17427" name="视佐17"/>
          <p:cNvSpPr txBox="1"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4976813" y="4716463"/>
            <a:ext cx="21605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方正兰亭粗黑简体" panose="02000000000000000000" charset="-122"/>
              </a:rPr>
              <a:t>持续更新</a:t>
            </a:r>
            <a:endParaRPr lang="zh-CN" altLang="en-US" sz="24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方正兰亭粗黑简体" panose="02000000000000000000" charset="-122"/>
            </a:endParaRPr>
          </a:p>
        </p:txBody>
      </p:sp>
      <p:sp>
        <p:nvSpPr>
          <p:cNvPr id="49" name="视佐18"/>
          <p:cNvSpPr txBox="1"/>
          <p:nvPr>
            <p:custDataLst>
              <p:tags r:id="rId15"/>
            </p:custDataLst>
          </p:nvPr>
        </p:nvSpPr>
        <p:spPr>
          <a:xfrm>
            <a:off x="4976813" y="5459413"/>
            <a:ext cx="2239962" cy="5413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50" noProof="1"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MiSans Medium" pitchFamily="2" charset="-122"/>
              </a:rPr>
              <a:t>适应快速发展的行业需求，以周为单位快速迭代升级，系统免费升级</a:t>
            </a:r>
            <a:endParaRPr lang="zh-CN" altLang="en-US" sz="1050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MiSans Medium" pitchFamily="2" charset="-122"/>
            </a:endParaRPr>
          </a:p>
        </p:txBody>
      </p:sp>
      <p:grpSp>
        <p:nvGrpSpPr>
          <p:cNvPr id="17429" name="组合 26"/>
          <p:cNvGrpSpPr/>
          <p:nvPr/>
        </p:nvGrpSpPr>
        <p:grpSpPr bwMode="auto">
          <a:xfrm>
            <a:off x="1128713" y="4792663"/>
            <a:ext cx="258762" cy="307975"/>
            <a:chOff x="7630" y="8629"/>
            <a:chExt cx="532" cy="634"/>
          </a:xfrm>
        </p:grpSpPr>
        <p:sp>
          <p:nvSpPr>
            <p:cNvPr id="87" name="视佐19"/>
            <p:cNvSpPr/>
            <p:nvPr>
              <p:custDataLst>
                <p:tags r:id="rId16"/>
              </p:custDataLst>
            </p:nvPr>
          </p:nvSpPr>
          <p:spPr>
            <a:xfrm>
              <a:off x="7630" y="8629"/>
              <a:ext cx="532" cy="634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/>
              <a:endParaRPr lang="zh-CN" altLang="en-US" noProof="1">
                <a:solidFill>
                  <a:srgbClr val="FFFFFF"/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endParaRPr>
            </a:p>
          </p:txBody>
        </p:sp>
        <p:cxnSp>
          <p:nvCxnSpPr>
            <p:cNvPr id="88" name="视佐20"/>
            <p:cNvCxnSpPr/>
            <p:nvPr>
              <p:custDataLst>
                <p:tags r:id="rId17"/>
              </p:custDataLst>
            </p:nvPr>
          </p:nvCxnSpPr>
          <p:spPr>
            <a:xfrm>
              <a:off x="7747" y="8753"/>
              <a:ext cx="297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1" name="视佐21"/>
            <p:cNvCxnSpPr/>
            <p:nvPr>
              <p:custDataLst>
                <p:tags r:id="rId18"/>
              </p:custDataLst>
            </p:nvPr>
          </p:nvCxnSpPr>
          <p:spPr>
            <a:xfrm>
              <a:off x="7747" y="8871"/>
              <a:ext cx="297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2" name="视佐22"/>
            <p:cNvCxnSpPr/>
            <p:nvPr>
              <p:custDataLst>
                <p:tags r:id="rId19"/>
              </p:custDataLst>
            </p:nvPr>
          </p:nvCxnSpPr>
          <p:spPr>
            <a:xfrm>
              <a:off x="7747" y="8985"/>
              <a:ext cx="150" cy="0"/>
            </a:xfrm>
            <a:prstGeom prst="line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2" name="视佐23"/>
          <p:cNvSpPr/>
          <p:nvPr>
            <p:custDataLst>
              <p:tags r:id="rId20"/>
            </p:custDataLst>
          </p:nvPr>
        </p:nvSpPr>
        <p:spPr>
          <a:xfrm>
            <a:off x="7781925" y="4622800"/>
            <a:ext cx="647700" cy="647700"/>
          </a:xfrm>
          <a:prstGeom prst="rect">
            <a:avLst/>
          </a:prstGeom>
          <a:solidFill>
            <a:srgbClr val="269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MiSans Medium" pitchFamily="2" charset="-122"/>
            </a:endParaRPr>
          </a:p>
        </p:txBody>
      </p:sp>
      <p:sp>
        <p:nvSpPr>
          <p:cNvPr id="17435" name="视佐24"/>
          <p:cNvSpPr txBox="1">
            <a:spLocks noChangeArrowheads="1"/>
          </p:cNvSpPr>
          <p:nvPr>
            <p:custDataLst>
              <p:tags r:id="rId21"/>
            </p:custDataLst>
          </p:nvPr>
        </p:nvSpPr>
        <p:spPr bwMode="auto">
          <a:xfrm>
            <a:off x="8667750" y="4716463"/>
            <a:ext cx="26431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方正兰亭粗黑简体" panose="02000000000000000000" charset="-122"/>
              </a:rPr>
              <a:t>安全性</a:t>
            </a:r>
            <a:endParaRPr lang="zh-CN" altLang="en-US" sz="24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方正兰亭粗黑简体" panose="02000000000000000000" charset="-122"/>
            </a:endParaRPr>
          </a:p>
        </p:txBody>
      </p:sp>
      <p:sp>
        <p:nvSpPr>
          <p:cNvPr id="51" name="视佐25"/>
          <p:cNvSpPr txBox="1"/>
          <p:nvPr>
            <p:custDataLst>
              <p:tags r:id="rId22"/>
            </p:custDataLst>
          </p:nvPr>
        </p:nvSpPr>
        <p:spPr>
          <a:xfrm>
            <a:off x="8667750" y="5459413"/>
            <a:ext cx="2727325" cy="5413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50" noProof="1"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MiSans Medium" pitchFamily="2" charset="-122"/>
              </a:rPr>
              <a:t>公安部备案，通过国家信息系统安全等级保护三级定级。充分保障信息安全。</a:t>
            </a:r>
            <a:endParaRPr lang="zh-CN" altLang="en-US" sz="1050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MiSans Medium" pitchFamily="2" charset="-122"/>
            </a:endParaRPr>
          </a:p>
        </p:txBody>
      </p:sp>
      <p:grpSp>
        <p:nvGrpSpPr>
          <p:cNvPr id="17437" name="组合 33"/>
          <p:cNvGrpSpPr/>
          <p:nvPr/>
        </p:nvGrpSpPr>
        <p:grpSpPr bwMode="auto">
          <a:xfrm>
            <a:off x="7959725" y="4805363"/>
            <a:ext cx="295275" cy="280987"/>
            <a:chOff x="13444" y="8678"/>
            <a:chExt cx="564" cy="537"/>
          </a:xfrm>
        </p:grpSpPr>
        <p:sp>
          <p:nvSpPr>
            <p:cNvPr id="92" name="视佐26"/>
            <p:cNvSpPr/>
            <p:nvPr>
              <p:custDataLst>
                <p:tags r:id="rId23"/>
              </p:custDataLst>
            </p:nvPr>
          </p:nvSpPr>
          <p:spPr>
            <a:xfrm rot="5400000">
              <a:off x="13526" y="8596"/>
              <a:ext cx="400" cy="564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/>
              <a:endParaRPr lang="zh-CN" altLang="en-US" noProof="1">
                <a:solidFill>
                  <a:srgbClr val="FFFFFF"/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endParaRPr>
            </a:p>
          </p:txBody>
        </p:sp>
        <p:cxnSp>
          <p:nvCxnSpPr>
            <p:cNvPr id="93" name="视佐27"/>
            <p:cNvCxnSpPr/>
            <p:nvPr>
              <p:custDataLst>
                <p:tags r:id="rId24"/>
              </p:custDataLst>
            </p:nvPr>
          </p:nvCxnSpPr>
          <p:spPr>
            <a:xfrm>
              <a:off x="13532" y="9215"/>
              <a:ext cx="388" cy="0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4" name="视佐28"/>
            <p:cNvCxnSpPr>
              <a:stCxn id="92" idx="3"/>
            </p:cNvCxnSpPr>
            <p:nvPr>
              <p:custDataLst>
                <p:tags r:id="rId25"/>
              </p:custDataLst>
            </p:nvPr>
          </p:nvCxnSpPr>
          <p:spPr>
            <a:xfrm>
              <a:off x="13726" y="9078"/>
              <a:ext cx="0" cy="115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7441" name="视佐29"/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1749425" y="2286000"/>
            <a:ext cx="2160588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方正兰亭粗黑简体" panose="02000000000000000000" charset="-122"/>
              </a:rPr>
              <a:t>资源好</a:t>
            </a:r>
            <a:endParaRPr lang="zh-CN" altLang="en-US" sz="24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方正兰亭粗黑简体" panose="02000000000000000000" charset="-122"/>
            </a:endParaRPr>
          </a:p>
          <a:p>
            <a:r>
              <a:rPr lang="zh-CN" altLang="en-US" sz="24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方正兰亭粗黑简体" panose="02000000000000000000" charset="-122"/>
              </a:rPr>
              <a:t>数量足</a:t>
            </a:r>
            <a:endParaRPr lang="zh-CN" altLang="en-US" sz="24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方正兰亭粗黑简体" panose="02000000000000000000" charset="-122"/>
            </a:endParaRPr>
          </a:p>
        </p:txBody>
      </p:sp>
      <p:sp>
        <p:nvSpPr>
          <p:cNvPr id="37" name="视佐30"/>
          <p:cNvSpPr txBox="1"/>
          <p:nvPr>
            <p:custDataLst>
              <p:tags r:id="rId27"/>
            </p:custDataLst>
          </p:nvPr>
        </p:nvSpPr>
        <p:spPr>
          <a:xfrm>
            <a:off x="1749425" y="3240088"/>
            <a:ext cx="1858963" cy="5413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50" noProof="1"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MiSans Medium" pitchFamily="2" charset="-122"/>
              </a:rPr>
              <a:t>按需投放，全网优质流量，有力支撑业务快速增长</a:t>
            </a:r>
            <a:endParaRPr lang="zh-CN" altLang="en-US" sz="1050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MiSans Medium" pitchFamily="2" charset="-122"/>
            </a:endParaRPr>
          </a:p>
        </p:txBody>
      </p:sp>
      <p:sp>
        <p:nvSpPr>
          <p:cNvPr id="4" name="视佐31"/>
          <p:cNvSpPr/>
          <p:nvPr>
            <p:custDataLst>
              <p:tags r:id="rId28"/>
            </p:custDataLst>
          </p:nvPr>
        </p:nvSpPr>
        <p:spPr>
          <a:xfrm>
            <a:off x="920750" y="2376488"/>
            <a:ext cx="647700" cy="647700"/>
          </a:xfrm>
          <a:prstGeom prst="rect">
            <a:avLst/>
          </a:prstGeom>
          <a:solidFill>
            <a:srgbClr val="269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MiSans Medium" pitchFamily="2" charset="-122"/>
            </a:endParaRPr>
          </a:p>
        </p:txBody>
      </p:sp>
      <p:grpSp>
        <p:nvGrpSpPr>
          <p:cNvPr id="17444" name="组合 24"/>
          <p:cNvGrpSpPr/>
          <p:nvPr/>
        </p:nvGrpSpPr>
        <p:grpSpPr bwMode="auto">
          <a:xfrm>
            <a:off x="1108075" y="2530475"/>
            <a:ext cx="271463" cy="339725"/>
            <a:chOff x="1870" y="6389"/>
            <a:chExt cx="518" cy="650"/>
          </a:xfrm>
        </p:grpSpPr>
        <p:sp>
          <p:nvSpPr>
            <p:cNvPr id="24" name="视佐32"/>
            <p:cNvSpPr/>
            <p:nvPr>
              <p:custDataLst>
                <p:tags r:id="rId29"/>
              </p:custDataLst>
            </p:nvPr>
          </p:nvSpPr>
          <p:spPr>
            <a:xfrm>
              <a:off x="1870" y="6389"/>
              <a:ext cx="518" cy="650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rgbClr val="FFFFFF"/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endParaRPr>
            </a:p>
          </p:txBody>
        </p:sp>
        <p:cxnSp>
          <p:nvCxnSpPr>
            <p:cNvPr id="26" name="视佐33"/>
            <p:cNvCxnSpPr/>
            <p:nvPr>
              <p:custDataLst>
                <p:tags r:id="rId30"/>
              </p:custDataLst>
            </p:nvPr>
          </p:nvCxnSpPr>
          <p:spPr>
            <a:xfrm flipV="1">
              <a:off x="1979" y="6419"/>
              <a:ext cx="0" cy="589"/>
            </a:xfrm>
            <a:prstGeom prst="line">
              <a:avLst/>
            </a:prstGeom>
            <a:noFill/>
            <a:ln w="28575" cap="rnd">
              <a:solidFill>
                <a:schemeClr val="bg1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grpSp>
          <p:nvGrpSpPr>
            <p:cNvPr id="17447" name="视佐34"/>
            <p:cNvGrpSpPr/>
            <p:nvPr>
              <p:custDataLst>
                <p:tags r:id="rId31"/>
              </p:custDataLst>
            </p:nvPr>
          </p:nvGrpSpPr>
          <p:grpSpPr bwMode="auto">
            <a:xfrm>
              <a:off x="2114" y="6838"/>
              <a:ext cx="141" cy="75"/>
              <a:chOff x="10191" y="1257"/>
              <a:chExt cx="102" cy="60"/>
            </a:xfrm>
          </p:grpSpPr>
          <p:cxnSp>
            <p:nvCxnSpPr>
              <p:cNvPr id="124" name="视佐34-1"/>
              <p:cNvCxnSpPr/>
              <p:nvPr>
                <p:custDataLst>
                  <p:tags r:id="rId32"/>
                </p:custDataLst>
              </p:nvPr>
            </p:nvCxnSpPr>
            <p:spPr>
              <a:xfrm>
                <a:off x="10192" y="1257"/>
                <a:ext cx="101" cy="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5" name="视佐34-2"/>
              <p:cNvCxnSpPr/>
              <p:nvPr>
                <p:custDataLst>
                  <p:tags r:id="rId33"/>
                </p:custDataLst>
              </p:nvPr>
            </p:nvCxnSpPr>
            <p:spPr>
              <a:xfrm>
                <a:off x="10192" y="1318"/>
                <a:ext cx="101" cy="0"/>
              </a:xfrm>
              <a:prstGeom prst="line">
                <a:avLst/>
              </a:prstGeom>
              <a:noFill/>
              <a:ln w="19050" cap="rnd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</p:grpSp>
      <p:sp>
        <p:nvSpPr>
          <p:cNvPr id="6" name="视佐35"/>
          <p:cNvSpPr/>
          <p:nvPr>
            <p:custDataLst>
              <p:tags r:id="rId34"/>
            </p:custDataLst>
          </p:nvPr>
        </p:nvSpPr>
        <p:spPr>
          <a:xfrm>
            <a:off x="4130675" y="2376488"/>
            <a:ext cx="647700" cy="647700"/>
          </a:xfrm>
          <a:prstGeom prst="rect">
            <a:avLst/>
          </a:prstGeom>
          <a:solidFill>
            <a:srgbClr val="269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MiSans Medium" pitchFamily="2" charset="-122"/>
            </a:endParaRPr>
          </a:p>
        </p:txBody>
      </p:sp>
      <p:sp>
        <p:nvSpPr>
          <p:cNvPr id="17451" name="视佐36"/>
          <p:cNvSpPr txBox="1"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4970463" y="2470150"/>
            <a:ext cx="216058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方正兰亭粗黑简体" panose="02000000000000000000" charset="-122"/>
              </a:rPr>
              <a:t>收费合理</a:t>
            </a:r>
            <a:endParaRPr lang="zh-CN" altLang="en-US" sz="24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方正兰亭粗黑简体" panose="02000000000000000000" charset="-122"/>
            </a:endParaRPr>
          </a:p>
        </p:txBody>
      </p:sp>
      <p:sp>
        <p:nvSpPr>
          <p:cNvPr id="41" name="视佐37"/>
          <p:cNvSpPr txBox="1"/>
          <p:nvPr>
            <p:custDataLst>
              <p:tags r:id="rId36"/>
            </p:custDataLst>
          </p:nvPr>
        </p:nvSpPr>
        <p:spPr>
          <a:xfrm>
            <a:off x="4970463" y="3240088"/>
            <a:ext cx="2160587" cy="5413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50" noProof="1"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MiSans Medium" pitchFamily="2" charset="-122"/>
              </a:rPr>
              <a:t>按使用量付费，有足够的利润空间，彻底告别加盟等被盘剥模式</a:t>
            </a:r>
            <a:endParaRPr lang="zh-CN" altLang="en-US" sz="1050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MiSans Medium" pitchFamily="2" charset="-122"/>
            </a:endParaRPr>
          </a:p>
        </p:txBody>
      </p:sp>
      <p:grpSp>
        <p:nvGrpSpPr>
          <p:cNvPr id="17453" name="组合 28"/>
          <p:cNvGrpSpPr/>
          <p:nvPr/>
        </p:nvGrpSpPr>
        <p:grpSpPr bwMode="auto">
          <a:xfrm>
            <a:off x="4335463" y="2590800"/>
            <a:ext cx="239712" cy="219075"/>
            <a:chOff x="7649" y="6489"/>
            <a:chExt cx="497" cy="453"/>
          </a:xfrm>
        </p:grpSpPr>
        <p:sp>
          <p:nvSpPr>
            <p:cNvPr id="140" name="视佐38"/>
            <p:cNvSpPr/>
            <p:nvPr>
              <p:custDataLst>
                <p:tags r:id="rId37"/>
              </p:custDataLst>
            </p:nvPr>
          </p:nvSpPr>
          <p:spPr>
            <a:xfrm>
              <a:off x="7649" y="6670"/>
              <a:ext cx="102" cy="272"/>
            </a:xfrm>
            <a:prstGeom prst="roundRect">
              <a:avLst/>
            </a:prstGeom>
            <a:noFill/>
            <a:ln w="285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/>
              <a:endParaRPr lang="zh-CN" altLang="en-US" noProof="1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MiSans Heavy" panose="00000A00000000000000" charset="-122"/>
                <a:sym typeface="方正兰亭粗黑简体" panose="02000000000000000000" charset="-122"/>
              </a:endParaRPr>
            </a:p>
          </p:txBody>
        </p:sp>
        <p:sp>
          <p:nvSpPr>
            <p:cNvPr id="141" name="视佐39"/>
            <p:cNvSpPr/>
            <p:nvPr>
              <p:custDataLst>
                <p:tags r:id="rId38"/>
              </p:custDataLst>
            </p:nvPr>
          </p:nvSpPr>
          <p:spPr>
            <a:xfrm>
              <a:off x="7846" y="6571"/>
              <a:ext cx="102" cy="371"/>
            </a:xfrm>
            <a:prstGeom prst="roundRect">
              <a:avLst/>
            </a:prstGeom>
            <a:noFill/>
            <a:ln w="285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/>
              <a:endParaRPr lang="zh-CN" altLang="en-US" noProof="1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MiSans Heavy" panose="00000A00000000000000" charset="-122"/>
                <a:sym typeface="方正兰亭粗黑简体" panose="02000000000000000000" charset="-122"/>
              </a:endParaRPr>
            </a:p>
          </p:txBody>
        </p:sp>
        <p:sp>
          <p:nvSpPr>
            <p:cNvPr id="142" name="视佐40"/>
            <p:cNvSpPr/>
            <p:nvPr>
              <p:custDataLst>
                <p:tags r:id="rId39"/>
              </p:custDataLst>
            </p:nvPr>
          </p:nvSpPr>
          <p:spPr>
            <a:xfrm>
              <a:off x="8044" y="6489"/>
              <a:ext cx="102" cy="453"/>
            </a:xfrm>
            <a:prstGeom prst="roundRect">
              <a:avLst/>
            </a:prstGeom>
            <a:noFill/>
            <a:ln w="285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/>
              <a:endParaRPr lang="zh-CN" altLang="en-US" noProof="1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cs typeface="MiSans Heavy" panose="00000A00000000000000" charset="-122"/>
                <a:sym typeface="方正兰亭粗黑简体" panose="02000000000000000000" charset="-122"/>
              </a:endParaRPr>
            </a:p>
          </p:txBody>
        </p:sp>
      </p:grpSp>
      <p:sp>
        <p:nvSpPr>
          <p:cNvPr id="9" name="视佐41"/>
          <p:cNvSpPr/>
          <p:nvPr>
            <p:custDataLst>
              <p:tags r:id="rId40"/>
            </p:custDataLst>
          </p:nvPr>
        </p:nvSpPr>
        <p:spPr>
          <a:xfrm>
            <a:off x="7775575" y="2376488"/>
            <a:ext cx="647700" cy="647700"/>
          </a:xfrm>
          <a:prstGeom prst="rect">
            <a:avLst/>
          </a:prstGeom>
          <a:solidFill>
            <a:srgbClr val="269C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/>
            <a:endParaRPr lang="zh-CN" altLang="en-US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MiSans Medium" pitchFamily="2" charset="-122"/>
            </a:endParaRPr>
          </a:p>
        </p:txBody>
      </p:sp>
      <p:sp>
        <p:nvSpPr>
          <p:cNvPr id="17458" name="视佐42"/>
          <p:cNvSpPr txBox="1">
            <a:spLocks noChangeArrowheads="1"/>
          </p:cNvSpPr>
          <p:nvPr>
            <p:custDataLst>
              <p:tags r:id="rId41"/>
            </p:custDataLst>
          </p:nvPr>
        </p:nvSpPr>
        <p:spPr bwMode="auto">
          <a:xfrm>
            <a:off x="8661400" y="2470150"/>
            <a:ext cx="26431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>
                <a:solidFill>
                  <a:srgbClr val="269CEB"/>
                </a:solidFill>
                <a:latin typeface="方正兰亭粗黑简体" panose="02000000000000000000" charset="-122"/>
                <a:ea typeface="方正兰亭粗黑简体" panose="02000000000000000000" charset="-122"/>
                <a:sym typeface="方正兰亭粗黑简体" panose="02000000000000000000" charset="-122"/>
              </a:rPr>
              <a:t>功能强大</a:t>
            </a:r>
            <a:endParaRPr lang="zh-CN" altLang="en-US" sz="2400">
              <a:solidFill>
                <a:srgbClr val="269CEB"/>
              </a:solidFill>
              <a:latin typeface="方正兰亭粗黑简体" panose="02000000000000000000" charset="-122"/>
              <a:ea typeface="方正兰亭粗黑简体" panose="02000000000000000000" charset="-122"/>
              <a:sym typeface="方正兰亭粗黑简体" panose="02000000000000000000" charset="-122"/>
            </a:endParaRPr>
          </a:p>
        </p:txBody>
      </p:sp>
      <p:sp>
        <p:nvSpPr>
          <p:cNvPr id="43" name="视佐43"/>
          <p:cNvSpPr txBox="1"/>
          <p:nvPr>
            <p:custDataLst>
              <p:tags r:id="rId42"/>
            </p:custDataLst>
          </p:nvPr>
        </p:nvSpPr>
        <p:spPr>
          <a:xfrm>
            <a:off x="8661400" y="3127375"/>
            <a:ext cx="2733675" cy="76835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fontAlgn="auto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050" noProof="1"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MiSans Medium" pitchFamily="2" charset="-122"/>
              </a:rPr>
              <a:t>汲取珍爱、佳缘百合的系统优点， 提供覆盖邀约、销售、服务、财务、行政、市场全岗位的系统支撑</a:t>
            </a:r>
            <a:endParaRPr lang="zh-CN" altLang="en-US" sz="1050" noProof="1">
              <a:latin typeface="方正兰亭圆简体 Light" panose="02000400000000000000" charset="-122"/>
              <a:ea typeface="方正兰亭圆简体 Light" panose="02000400000000000000" charset="-122"/>
              <a:cs typeface="方正兰亭圆简体 Light" panose="02000400000000000000" charset="-122"/>
              <a:sym typeface="MiSans Medium" pitchFamily="2" charset="-122"/>
            </a:endParaRPr>
          </a:p>
        </p:txBody>
      </p:sp>
      <p:grpSp>
        <p:nvGrpSpPr>
          <p:cNvPr id="17460" name="组合 29"/>
          <p:cNvGrpSpPr/>
          <p:nvPr/>
        </p:nvGrpSpPr>
        <p:grpSpPr bwMode="auto">
          <a:xfrm>
            <a:off x="7962900" y="2540000"/>
            <a:ext cx="320675" cy="320675"/>
            <a:chOff x="13460" y="6385"/>
            <a:chExt cx="576" cy="576"/>
          </a:xfrm>
        </p:grpSpPr>
        <p:grpSp>
          <p:nvGrpSpPr>
            <p:cNvPr id="17461" name="视佐44"/>
            <p:cNvGrpSpPr/>
            <p:nvPr>
              <p:custDataLst>
                <p:tags r:id="rId43"/>
              </p:custDataLst>
            </p:nvPr>
          </p:nvGrpSpPr>
          <p:grpSpPr bwMode="auto">
            <a:xfrm>
              <a:off x="13631" y="6572"/>
              <a:ext cx="235" cy="202"/>
              <a:chOff x="-11375" y="6104"/>
              <a:chExt cx="1417" cy="1154"/>
            </a:xfrm>
          </p:grpSpPr>
          <p:cxnSp>
            <p:nvCxnSpPr>
              <p:cNvPr id="157" name="视佐44-1"/>
              <p:cNvCxnSpPr/>
              <p:nvPr>
                <p:custDataLst>
                  <p:tags r:id="rId44"/>
                </p:custDataLst>
              </p:nvPr>
            </p:nvCxnSpPr>
            <p:spPr>
              <a:xfrm>
                <a:off x="-11374" y="6111"/>
                <a:ext cx="1410" cy="0"/>
              </a:xfrm>
              <a:prstGeom prst="line">
                <a:avLst/>
              </a:prstGeom>
              <a:noFill/>
              <a:ln w="28575" cap="rnd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8" name="视佐44-2"/>
              <p:cNvCxnSpPr/>
              <p:nvPr>
                <p:custDataLst>
                  <p:tags r:id="rId45"/>
                </p:custDataLst>
              </p:nvPr>
            </p:nvCxnSpPr>
            <p:spPr>
              <a:xfrm>
                <a:off x="-11374" y="6681"/>
                <a:ext cx="1410" cy="0"/>
              </a:xfrm>
              <a:prstGeom prst="line">
                <a:avLst/>
              </a:prstGeom>
              <a:noFill/>
              <a:ln w="28575" cap="rnd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9" name="视佐44-3"/>
              <p:cNvCxnSpPr/>
              <p:nvPr>
                <p:custDataLst>
                  <p:tags r:id="rId46"/>
                </p:custDataLst>
              </p:nvPr>
            </p:nvCxnSpPr>
            <p:spPr>
              <a:xfrm>
                <a:off x="-11374" y="7251"/>
                <a:ext cx="705" cy="0"/>
              </a:xfrm>
              <a:prstGeom prst="line">
                <a:avLst/>
              </a:prstGeom>
              <a:noFill/>
              <a:ln w="28575" cap="rnd">
                <a:solidFill>
                  <a:schemeClr val="bg1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0" name="视佐45"/>
            <p:cNvSpPr/>
            <p:nvPr>
              <p:custDataLst>
                <p:tags r:id="rId47"/>
              </p:custDataLst>
            </p:nvPr>
          </p:nvSpPr>
          <p:spPr>
            <a:xfrm rot="10800000">
              <a:off x="13460" y="6385"/>
              <a:ext cx="576" cy="576"/>
            </a:xfrm>
            <a:prstGeom prst="teardrop">
              <a:avLst/>
            </a:prstGeom>
            <a:noFill/>
            <a:ln w="28575" cap="rnd">
              <a:solidFill>
                <a:schemeClr val="bg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fontAlgn="auto"/>
              <a:endParaRPr lang="zh-CN" altLang="en-US" noProof="1">
                <a:solidFill>
                  <a:srgbClr val="FFFFFF"/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endParaRPr>
            </a:p>
          </p:txBody>
        </p:sp>
      </p:grpSp>
      <p:grpSp>
        <p:nvGrpSpPr>
          <p:cNvPr id="17466" name="组合 22"/>
          <p:cNvGrpSpPr/>
          <p:nvPr/>
        </p:nvGrpSpPr>
        <p:grpSpPr bwMode="auto">
          <a:xfrm>
            <a:off x="4302125" y="4786313"/>
            <a:ext cx="319088" cy="319087"/>
            <a:chOff x="1827" y="8643"/>
            <a:chExt cx="608" cy="608"/>
          </a:xfrm>
        </p:grpSpPr>
        <p:sp>
          <p:nvSpPr>
            <p:cNvPr id="81" name="视佐13"/>
            <p:cNvSpPr/>
            <p:nvPr>
              <p:custDataLst>
                <p:tags r:id="rId48"/>
              </p:custDataLst>
            </p:nvPr>
          </p:nvSpPr>
          <p:spPr>
            <a:xfrm>
              <a:off x="1827" y="8643"/>
              <a:ext cx="608" cy="60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rgbClr val="FFFFFF"/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endParaRPr>
            </a:p>
          </p:txBody>
        </p:sp>
        <p:sp>
          <p:nvSpPr>
            <p:cNvPr id="83" name="视佐14"/>
            <p:cNvSpPr/>
            <p:nvPr>
              <p:custDataLst>
                <p:tags r:id="rId49"/>
              </p:custDataLst>
            </p:nvPr>
          </p:nvSpPr>
          <p:spPr>
            <a:xfrm>
              <a:off x="2002" y="8643"/>
              <a:ext cx="260" cy="60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rgbClr val="FFFFFF"/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endParaRPr>
            </a:p>
          </p:txBody>
        </p:sp>
        <p:sp>
          <p:nvSpPr>
            <p:cNvPr id="84" name="视佐15"/>
            <p:cNvSpPr/>
            <p:nvPr>
              <p:custDataLst>
                <p:tags r:id="rId50"/>
              </p:custDataLst>
            </p:nvPr>
          </p:nvSpPr>
          <p:spPr>
            <a:xfrm rot="16200000">
              <a:off x="2001" y="8641"/>
              <a:ext cx="260" cy="608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noProof="1">
                <a:solidFill>
                  <a:srgbClr val="FFFFFF"/>
                </a:solidFill>
                <a:latin typeface="方正兰亭圆简体 Light" panose="02000400000000000000" charset="-122"/>
                <a:ea typeface="方正兰亭圆简体 Light" panose="02000400000000000000" charset="-122"/>
                <a:cs typeface="方正兰亭圆简体 Light" panose="02000400000000000000" charset="-122"/>
                <a:sym typeface="+mn-ea"/>
              </a:endParaRPr>
            </a:p>
          </p:txBody>
        </p:sp>
      </p:grpSp>
      <p:pic>
        <p:nvPicPr>
          <p:cNvPr id="17470" name="图片 15"/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771"/>
          <a:stretch>
            <a:fillRect/>
          </a:stretch>
        </p:blipFill>
        <p:spPr bwMode="auto">
          <a:xfrm>
            <a:off x="11001375" y="95250"/>
            <a:ext cx="773113" cy="608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5.2.11"/>
</p:tagLst>
</file>

<file path=ppt/tags/tag10.xml><?xml version="1.0" encoding="utf-8"?>
<p:tagLst xmlns:p="http://schemas.openxmlformats.org/presentationml/2006/main">
  <p:tag name="PA" val="v5.2.11"/>
  <p:tag name="KSO_WM_DIAGRAM_VIRTUALLY_FRAME" val="{&quot;height&quot;:247.1,&quot;left&quot;:51.6,&quot;top&quot;:159.05,&quot;width&quot;:851.65}"/>
</p:tagLst>
</file>

<file path=ppt/tags/tag100.xml><?xml version="1.0" encoding="utf-8"?>
<p:tagLst xmlns:p="http://schemas.openxmlformats.org/presentationml/2006/main">
  <p:tag name="PA" val="v5.2.11"/>
</p:tagLst>
</file>

<file path=ppt/tags/tag101.xml><?xml version="1.0" encoding="utf-8"?>
<p:tagLst xmlns:p="http://schemas.openxmlformats.org/presentationml/2006/main">
  <p:tag name="PA" val="v5.2.11"/>
</p:tagLst>
</file>

<file path=ppt/tags/tag102.xml><?xml version="1.0" encoding="utf-8"?>
<p:tagLst xmlns:p="http://schemas.openxmlformats.org/presentationml/2006/main">
  <p:tag name="PA" val="v5.2.11"/>
</p:tagLst>
</file>

<file path=ppt/tags/tag103.xml><?xml version="1.0" encoding="utf-8"?>
<p:tagLst xmlns:p="http://schemas.openxmlformats.org/presentationml/2006/main">
  <p:tag name="PA" val="v5.2.11"/>
</p:tagLst>
</file>

<file path=ppt/tags/tag104.xml><?xml version="1.0" encoding="utf-8"?>
<p:tagLst xmlns:p="http://schemas.openxmlformats.org/presentationml/2006/main">
  <p:tag name="PA" val="v5.2.11"/>
</p:tagLst>
</file>

<file path=ppt/tags/tag105.xml><?xml version="1.0" encoding="utf-8"?>
<p:tagLst xmlns:p="http://schemas.openxmlformats.org/presentationml/2006/main">
  <p:tag name="PA" val="v5.2.11"/>
</p:tagLst>
</file>

<file path=ppt/tags/tag106.xml><?xml version="1.0" encoding="utf-8"?>
<p:tagLst xmlns:p="http://schemas.openxmlformats.org/presentationml/2006/main">
  <p:tag name="PA" val="v5.2.11"/>
</p:tagLst>
</file>

<file path=ppt/tags/tag107.xml><?xml version="1.0" encoding="utf-8"?>
<p:tagLst xmlns:p="http://schemas.openxmlformats.org/presentationml/2006/main">
  <p:tag name="PA" val="v5.2.11"/>
</p:tagLst>
</file>

<file path=ppt/tags/tag108.xml><?xml version="1.0" encoding="utf-8"?>
<p:tagLst xmlns:p="http://schemas.openxmlformats.org/presentationml/2006/main">
  <p:tag name="PA" val="v5.2.11"/>
</p:tagLst>
</file>

<file path=ppt/tags/tag109.xml><?xml version="1.0" encoding="utf-8"?>
<p:tagLst xmlns:p="http://schemas.openxmlformats.org/presentationml/2006/main">
  <p:tag name="PA" val="v5.2.11"/>
  <p:tag name="KSO_WM_DIAGRAM_VIRTUALLY_FRAME" val="{&quot;height&quot;:291.76653543307094,&quot;left&quot;:49.75,&quot;top&quot;:150.60850393700787,&quot;width&quot;:880.3750393700788}"/>
</p:tagLst>
</file>

<file path=ppt/tags/tag11.xml><?xml version="1.0" encoding="utf-8"?>
<p:tagLst xmlns:p="http://schemas.openxmlformats.org/presentationml/2006/main">
  <p:tag name="PA" val="v5.2.11"/>
  <p:tag name="KSO_WM_DIAGRAM_VIRTUALLY_FRAME" val="{&quot;height&quot;:247.1,&quot;left&quot;:51.6,&quot;top&quot;:159.05,&quot;width&quot;:851.65}"/>
</p:tagLst>
</file>

<file path=ppt/tags/tag110.xml><?xml version="1.0" encoding="utf-8"?>
<p:tagLst xmlns:p="http://schemas.openxmlformats.org/presentationml/2006/main">
  <p:tag name="PA" val="v5.2.11"/>
  <p:tag name="KSO_WM_DIAGRAM_VIRTUALLY_FRAME" val="{&quot;height&quot;:291.76653543307094,&quot;left&quot;:49.75,&quot;top&quot;:150.60850393700787,&quot;width&quot;:880.3750393700788}"/>
</p:tagLst>
</file>

<file path=ppt/tags/tag111.xml><?xml version="1.0" encoding="utf-8"?>
<p:tagLst xmlns:p="http://schemas.openxmlformats.org/presentationml/2006/main">
  <p:tag name="PA" val="v5.2.11"/>
  <p:tag name="KSO_WM_DIAGRAM_VIRTUALLY_FRAME" val="{&quot;height&quot;:291.76653543307094,&quot;left&quot;:49.75,&quot;top&quot;:150.60850393700787,&quot;width&quot;:880.3750393700788}"/>
</p:tagLst>
</file>

<file path=ppt/tags/tag112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13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14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15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16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17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18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19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2.xml><?xml version="1.0" encoding="utf-8"?>
<p:tagLst xmlns:p="http://schemas.openxmlformats.org/presentationml/2006/main">
  <p:tag name="KSO_WM_DIAGRAM_VIRTUALLY_FRAME" val="{&quot;height&quot;:247.1,&quot;left&quot;:51.6,&quot;top&quot;:159.05,&quot;width&quot;:851.65}"/>
</p:tagLst>
</file>

<file path=ppt/tags/tag120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21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22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23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24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25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26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27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28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29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3.xml><?xml version="1.0" encoding="utf-8"?>
<p:tagLst xmlns:p="http://schemas.openxmlformats.org/presentationml/2006/main">
  <p:tag name="PA" val="v5.2.11"/>
  <p:tag name="KSO_WM_DIAGRAM_VIRTUALLY_FRAME" val="{&quot;height&quot;:247.1,&quot;left&quot;:51.6,&quot;top&quot;:159.05,&quot;width&quot;:851.65}"/>
</p:tagLst>
</file>

<file path=ppt/tags/tag130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31.xml><?xml version="1.0" encoding="utf-8"?>
<p:tagLst xmlns:p="http://schemas.openxmlformats.org/presentationml/2006/main">
  <p:tag name="PA" val="v5.2.11"/>
</p:tagLst>
</file>

<file path=ppt/tags/tag132.xml><?xml version="1.0" encoding="utf-8"?>
<p:tagLst xmlns:p="http://schemas.openxmlformats.org/presentationml/2006/main">
  <p:tag name="PA" val="v5.2.11"/>
  <p:tag name="KSO_WM_DIAGRAM_VIRTUALLY_FRAME" val="{&quot;height&quot;:291.76653543307094,&quot;left&quot;:49.75,&quot;top&quot;:150.60850393700787,&quot;width&quot;:880.3750393700788}"/>
</p:tagLst>
</file>

<file path=ppt/tags/tag133.xml><?xml version="1.0" encoding="utf-8"?>
<p:tagLst xmlns:p="http://schemas.openxmlformats.org/presentationml/2006/main">
  <p:tag name="PA" val="v5.2.11"/>
  <p:tag name="KSO_WM_DIAGRAM_VIRTUALLY_FRAME" val="{&quot;height&quot;:291.76653543307094,&quot;left&quot;:49.75,&quot;top&quot;:150.60850393700787,&quot;width&quot;:880.3750393700788}"/>
</p:tagLst>
</file>

<file path=ppt/tags/tag134.xml><?xml version="1.0" encoding="utf-8"?>
<p:tagLst xmlns:p="http://schemas.openxmlformats.org/presentationml/2006/main">
  <p:tag name="PA" val="v5.2.11"/>
  <p:tag name="KSO_WM_DIAGRAM_VIRTUALLY_FRAME" val="{&quot;height&quot;:291.76653543307094,&quot;left&quot;:49.75,&quot;top&quot;:150.60850393700787,&quot;width&quot;:880.3750393700788}"/>
</p:tagLst>
</file>

<file path=ppt/tags/tag135.xml><?xml version="1.0" encoding="utf-8"?>
<p:tagLst xmlns:p="http://schemas.openxmlformats.org/presentationml/2006/main">
  <p:tag name="PA" val="v5.2.11"/>
  <p:tag name="KSO_WM_DIAGRAM_VIRTUALLY_FRAME" val="{&quot;height&quot;:291.76653543307094,&quot;left&quot;:49.75,&quot;top&quot;:150.60850393700787,&quot;width&quot;:880.3750393700788}"/>
</p:tagLst>
</file>

<file path=ppt/tags/tag136.xml><?xml version="1.0" encoding="utf-8"?>
<p:tagLst xmlns:p="http://schemas.openxmlformats.org/presentationml/2006/main">
  <p:tag name="PA" val="v5.2.11"/>
  <p:tag name="KSO_WM_DIAGRAM_VIRTUALLY_FRAME" val="{&quot;height&quot;:291.76653543307094,&quot;left&quot;:49.75,&quot;top&quot;:150.60850393700787,&quot;width&quot;:880.3750393700788}"/>
</p:tagLst>
</file>

<file path=ppt/tags/tag137.xml><?xml version="1.0" encoding="utf-8"?>
<p:tagLst xmlns:p="http://schemas.openxmlformats.org/presentationml/2006/main">
  <p:tag name="PA" val="v5.2.11"/>
  <p:tag name="KSO_WM_DIAGRAM_VIRTUALLY_FRAME" val="{&quot;height&quot;:291.76653543307094,&quot;left&quot;:49.75,&quot;top&quot;:150.60850393700787,&quot;width&quot;:880.3750393700788}"/>
</p:tagLst>
</file>

<file path=ppt/tags/tag138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39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4.xml><?xml version="1.0" encoding="utf-8"?>
<p:tagLst xmlns:p="http://schemas.openxmlformats.org/presentationml/2006/main">
  <p:tag name="PA" val="v5.2.11"/>
  <p:tag name="KSO_WM_DIAGRAM_VIRTUALLY_FRAME" val="{&quot;height&quot;:247.1,&quot;left&quot;:51.6,&quot;top&quot;:159.05,&quot;width&quot;:851.65}"/>
</p:tagLst>
</file>

<file path=ppt/tags/tag140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41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42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43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44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45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46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47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48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49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5.xml><?xml version="1.0" encoding="utf-8"?>
<p:tagLst xmlns:p="http://schemas.openxmlformats.org/presentationml/2006/main">
  <p:tag name="KSO_WM_DIAGRAM_VIRTUALLY_FRAME" val="{&quot;height&quot;:247.1,&quot;left&quot;:50.9,&quot;top&quot;:155.5,&quot;width&quot;:851.65}"/>
</p:tagLst>
</file>

<file path=ppt/tags/tag150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51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52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53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54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55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56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57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58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59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6.xml><?xml version="1.0" encoding="utf-8"?>
<p:tagLst xmlns:p="http://schemas.openxmlformats.org/presentationml/2006/main">
  <p:tag name="KSO_WM_DIAGRAM_VIRTUALLY_FRAME" val="{&quot;height&quot;:247.1,&quot;left&quot;:50.9,&quot;top&quot;:155.5,&quot;width&quot;:851.65}"/>
</p:tagLst>
</file>

<file path=ppt/tags/tag160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61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62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63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64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65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66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67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68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69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7.xml><?xml version="1.0" encoding="utf-8"?>
<p:tagLst xmlns:p="http://schemas.openxmlformats.org/presentationml/2006/main">
  <p:tag name="KSO_WM_DIAGRAM_VIRTUALLY_FRAME" val="{&quot;height&quot;:247.1,&quot;left&quot;:50.9,&quot;top&quot;:155.5,&quot;width&quot;:851.65}"/>
</p:tagLst>
</file>

<file path=ppt/tags/tag170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71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72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73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74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75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76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77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78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79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8.xml><?xml version="1.0" encoding="utf-8"?>
<p:tagLst xmlns:p="http://schemas.openxmlformats.org/presentationml/2006/main">
  <p:tag name="KSO_WM_DIAGRAM_VIRTUALLY_FRAME" val="{&quot;height&quot;:247.1,&quot;left&quot;:50.9,&quot;top&quot;:155.5,&quot;width&quot;:851.65}"/>
</p:tagLst>
</file>

<file path=ppt/tags/tag180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81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82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83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84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85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86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87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88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89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9.xml><?xml version="1.0" encoding="utf-8"?>
<p:tagLst xmlns:p="http://schemas.openxmlformats.org/presentationml/2006/main">
  <p:tag name="PA" val="v5.2.11"/>
</p:tagLst>
</file>

<file path=ppt/tags/tag190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91.xml><?xml version="1.0" encoding="utf-8"?>
<p:tagLst xmlns:p="http://schemas.openxmlformats.org/presentationml/2006/main">
  <p:tag name="KSO_WM_DIAGRAM_VIRTUALLY_FRAME" val="{&quot;height&quot;:291.76653543307094,&quot;left&quot;:49.75,&quot;top&quot;:150.60850393700787,&quot;width&quot;:880.3750393700788}"/>
</p:tagLst>
</file>

<file path=ppt/tags/tag192.xml><?xml version="1.0" encoding="utf-8"?>
<p:tagLst xmlns:p="http://schemas.openxmlformats.org/presentationml/2006/main">
  <p:tag name="PA" val="v5.2.11"/>
  <p:tag name="KSO_WM_DIAGRAM_VIRTUALLY_FRAME" val="{&quot;height&quot;:412.7,&quot;left&quot;:59.95,&quot;top&quot;:154.7,&quot;width&quot;:1020.6750393700788}"/>
</p:tagLst>
</file>

<file path=ppt/tags/tag193.xml><?xml version="1.0" encoding="utf-8"?>
<p:tagLst xmlns:p="http://schemas.openxmlformats.org/presentationml/2006/main">
  <p:tag name="PA" val="v5.2.11"/>
  <p:tag name="KSO_WM_DIAGRAM_VIRTUALLY_FRAME" val="{&quot;height&quot;:412.7,&quot;left&quot;:59.95,&quot;top&quot;:154.7,&quot;width&quot;:1020.6750393700788}"/>
</p:tagLst>
</file>

<file path=ppt/tags/tag194.xml><?xml version="1.0" encoding="utf-8"?>
<p:tagLst xmlns:p="http://schemas.openxmlformats.org/presentationml/2006/main">
  <p:tag name="PA" val="v5.2.11"/>
  <p:tag name="KSO_WM_DIAGRAM_VIRTUALLY_FRAME" val="{&quot;height&quot;:412.7,&quot;left&quot;:59.95,&quot;top&quot;:154.7,&quot;width&quot;:1020.6750393700788}"/>
</p:tagLst>
</file>

<file path=ppt/tags/tag195.xml><?xml version="1.0" encoding="utf-8"?>
<p:tagLst xmlns:p="http://schemas.openxmlformats.org/presentationml/2006/main">
  <p:tag name="PA" val="v5.2.11"/>
  <p:tag name="KSO_WM_DIAGRAM_VIRTUALLY_FRAME" val="{&quot;height&quot;:412.7,&quot;left&quot;:59.95,&quot;top&quot;:154.7,&quot;width&quot;:1020.6750393700788}"/>
</p:tagLst>
</file>

<file path=ppt/tags/tag196.xml><?xml version="1.0" encoding="utf-8"?>
<p:tagLst xmlns:p="http://schemas.openxmlformats.org/presentationml/2006/main">
  <p:tag name="PA" val="v5.2.11"/>
  <p:tag name="KSO_WM_DIAGRAM_VIRTUALLY_FRAME" val="{&quot;height&quot;:412.7,&quot;left&quot;:59.95,&quot;top&quot;:154.7,&quot;width&quot;:1020.6750393700788}"/>
</p:tagLst>
</file>

<file path=ppt/tags/tag197.xml><?xml version="1.0" encoding="utf-8"?>
<p:tagLst xmlns:p="http://schemas.openxmlformats.org/presentationml/2006/main">
  <p:tag name="PA" val="v5.2.11"/>
  <p:tag name="KSO_WM_DIAGRAM_VIRTUALLY_FRAME" val="{&quot;height&quot;:412.7,&quot;left&quot;:59.95,&quot;top&quot;:154.7,&quot;width&quot;:1020.6750393700788}"/>
</p:tagLst>
</file>

<file path=ppt/tags/tag198.xml><?xml version="1.0" encoding="utf-8"?>
<p:tagLst xmlns:p="http://schemas.openxmlformats.org/presentationml/2006/main">
  <p:tag name="KSO_WM_DIAGRAM_VIRTUALLY_FRAME" val="{&quot;height&quot;:412.7,&quot;left&quot;:59.95,&quot;top&quot;:154.7,&quot;width&quot;:1020.6750393700788}"/>
</p:tagLst>
</file>

<file path=ppt/tags/tag199.xml><?xml version="1.0" encoding="utf-8"?>
<p:tagLst xmlns:p="http://schemas.openxmlformats.org/presentationml/2006/main">
  <p:tag name="KSO_WM_DIAGRAM_VIRTUALLY_FRAME" val="{&quot;height&quot;:412.7,&quot;left&quot;:59.95,&quot;top&quot;:154.7,&quot;width&quot;:1020.6750393700788}"/>
</p:tagLst>
</file>

<file path=ppt/tags/tag2.xml><?xml version="1.0" encoding="utf-8"?>
<p:tagLst xmlns:p="http://schemas.openxmlformats.org/presentationml/2006/main">
  <p:tag name="PA" val="v5.2.11"/>
</p:tagLst>
</file>

<file path=ppt/tags/tag20.xml><?xml version="1.0" encoding="utf-8"?>
<p:tagLst xmlns:p="http://schemas.openxmlformats.org/presentationml/2006/main">
  <p:tag name="PA" val="v5.2.11"/>
</p:tagLst>
</file>

<file path=ppt/tags/tag200.xml><?xml version="1.0" encoding="utf-8"?>
<p:tagLst xmlns:p="http://schemas.openxmlformats.org/presentationml/2006/main">
  <p:tag name="KSO_WM_DIAGRAM_VIRTUALLY_FRAME" val="{&quot;height&quot;:412.7,&quot;left&quot;:59.95,&quot;top&quot;:154.7,&quot;width&quot;:1020.6750393700788}"/>
</p:tagLst>
</file>

<file path=ppt/tags/tag201.xml><?xml version="1.0" encoding="utf-8"?>
<p:tagLst xmlns:p="http://schemas.openxmlformats.org/presentationml/2006/main">
  <p:tag name="KSO_WM_DIAGRAM_VIRTUALLY_FRAME" val="{&quot;height&quot;:412.7,&quot;left&quot;:59.95,&quot;top&quot;:154.7,&quot;width&quot;:1020.6750393700788}"/>
</p:tagLst>
</file>

<file path=ppt/tags/tag202.xml><?xml version="1.0" encoding="utf-8"?>
<p:tagLst xmlns:p="http://schemas.openxmlformats.org/presentationml/2006/main">
  <p:tag name="KSO_WM_DIAGRAM_VIRTUALLY_FRAME" val="{&quot;height&quot;:412.7,&quot;left&quot;:59.95,&quot;top&quot;:154.7,&quot;width&quot;:1020.6750393700788}"/>
</p:tagLst>
</file>

<file path=ppt/tags/tag203.xml><?xml version="1.0" encoding="utf-8"?>
<p:tagLst xmlns:p="http://schemas.openxmlformats.org/presentationml/2006/main">
  <p:tag name="KSO_WM_DIAGRAM_VIRTUALLY_FRAME" val="{&quot;height&quot;:412.7,&quot;left&quot;:59.95,&quot;top&quot;:154.7,&quot;width&quot;:1020.6750393700788}"/>
</p:tagLst>
</file>

<file path=ppt/tags/tag204.xml><?xml version="1.0" encoding="utf-8"?>
<p:tagLst xmlns:p="http://schemas.openxmlformats.org/presentationml/2006/main">
  <p:tag name="KSO_WM_DIAGRAM_VIRTUALLY_FRAME" val="{&quot;height&quot;:412.7,&quot;left&quot;:59.95,&quot;top&quot;:154.7,&quot;width&quot;:1020.6750393700788}"/>
</p:tagLst>
</file>

<file path=ppt/tags/tag205.xml><?xml version="1.0" encoding="utf-8"?>
<p:tagLst xmlns:p="http://schemas.openxmlformats.org/presentationml/2006/main">
  <p:tag name="PA" val="v5.2.11"/>
  <p:tag name="KSO_WM_DIAGRAM_VIRTUALLY_FRAME" val="{&quot;height&quot;:185.3,&quot;left&quot;:53.9,&quot;top&quot;:289.8,&quot;width&quot;:634.6}"/>
</p:tagLst>
</file>

<file path=ppt/tags/tag206.xml><?xml version="1.0" encoding="utf-8"?>
<p:tagLst xmlns:p="http://schemas.openxmlformats.org/presentationml/2006/main">
  <p:tag name="PA" val="v5.2.11"/>
</p:tagLst>
</file>

<file path=ppt/tags/tag207.xml><?xml version="1.0" encoding="utf-8"?>
<p:tagLst xmlns:p="http://schemas.openxmlformats.org/presentationml/2006/main">
  <p:tag name="PA" val="v5.2.11"/>
</p:tagLst>
</file>

<file path=ppt/tags/tag208.xml><?xml version="1.0" encoding="utf-8"?>
<p:tagLst xmlns:p="http://schemas.openxmlformats.org/presentationml/2006/main">
  <p:tag name="PA" val="v5.2.11"/>
  <p:tag name="KSO_WM_DIAGRAM_VIRTUALLY_FRAME" val="{&quot;height&quot;:412.7,&quot;left&quot;:59.95,&quot;top&quot;:154.7,&quot;width&quot;:1020.6750393700788}"/>
</p:tagLst>
</file>

<file path=ppt/tags/tag209.xml><?xml version="1.0" encoding="utf-8"?>
<p:tagLst xmlns:p="http://schemas.openxmlformats.org/presentationml/2006/main">
  <p:tag name="PA" val="v5.2.11"/>
  <p:tag name="KSO_WM_DIAGRAM_VIRTUALLY_FRAME" val="{&quot;height&quot;:412.7,&quot;left&quot;:59.95,&quot;top&quot;:154.7,&quot;width&quot;:1020.6750393700788}"/>
</p:tagLst>
</file>

<file path=ppt/tags/tag21.xml><?xml version="1.0" encoding="utf-8"?>
<p:tagLst xmlns:p="http://schemas.openxmlformats.org/presentationml/2006/main">
  <p:tag name="PA" val="v5.2.11"/>
</p:tagLst>
</file>

<file path=ppt/tags/tag210.xml><?xml version="1.0" encoding="utf-8"?>
<p:tagLst xmlns:p="http://schemas.openxmlformats.org/presentationml/2006/main">
  <p:tag name="PA" val="v5.2.11"/>
  <p:tag name="KSO_WM_DIAGRAM_VIRTUALLY_FRAME" val="{&quot;height&quot;:412.7,&quot;left&quot;:59.95,&quot;top&quot;:154.7,&quot;width&quot;:1020.6750393700788}"/>
</p:tagLst>
</file>

<file path=ppt/tags/tag211.xml><?xml version="1.0" encoding="utf-8"?>
<p:tagLst xmlns:p="http://schemas.openxmlformats.org/presentationml/2006/main">
  <p:tag name="PA" val="v5.2.11"/>
</p:tagLst>
</file>

<file path=ppt/tags/tag212.xml><?xml version="1.0" encoding="utf-8"?>
<p:tagLst xmlns:p="http://schemas.openxmlformats.org/presentationml/2006/main">
  <p:tag name="PA" val="v5.2.11"/>
  <p:tag name="KSO_WM_DIAGRAM_VIRTUALLY_FRAME" val="{&quot;height&quot;:301.2570866141732,&quot;left&quot;:57.25,&quot;top&quot;:196.29291338582678,&quot;width&quot;:851.75}"/>
</p:tagLst>
</file>

<file path=ppt/tags/tag213.xml><?xml version="1.0" encoding="utf-8"?>
<p:tagLst xmlns:p="http://schemas.openxmlformats.org/presentationml/2006/main">
  <p:tag name="PA" val="v5.2.11"/>
  <p:tag name="KSO_WM_DIAGRAM_VIRTUALLY_FRAME" val="{&quot;height&quot;:301.2570866141732,&quot;left&quot;:57.25,&quot;top&quot;:196.29291338582678,&quot;width&quot;:851.75}"/>
</p:tagLst>
</file>

<file path=ppt/tags/tag214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15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16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17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18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19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2.xml><?xml version="1.0" encoding="utf-8"?>
<p:tagLst xmlns:p="http://schemas.openxmlformats.org/presentationml/2006/main">
  <p:tag name="PA" val="v5.2.11"/>
</p:tagLst>
</file>

<file path=ppt/tags/tag220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21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22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23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24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25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26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27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28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29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3.xml><?xml version="1.0" encoding="utf-8"?>
<p:tagLst xmlns:p="http://schemas.openxmlformats.org/presentationml/2006/main">
  <p:tag name="PA" val="v5.2.11"/>
</p:tagLst>
</file>

<file path=ppt/tags/tag230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31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32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33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34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35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36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37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38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39.xml><?xml version="1.0" encoding="utf-8"?>
<p:tagLst xmlns:p="http://schemas.openxmlformats.org/presentationml/2006/main">
  <p:tag name="PA" val="v5.2.11"/>
</p:tagLst>
</file>

<file path=ppt/tags/tag24.xml><?xml version="1.0" encoding="utf-8"?>
<p:tagLst xmlns:p="http://schemas.openxmlformats.org/presentationml/2006/main">
  <p:tag name="PA" val="v5.2.11"/>
</p:tagLst>
</file>

<file path=ppt/tags/tag240.xml><?xml version="1.0" encoding="utf-8"?>
<p:tagLst xmlns:p="http://schemas.openxmlformats.org/presentationml/2006/main">
  <p:tag name="PA" val="v5.2.11"/>
</p:tagLst>
</file>

<file path=ppt/tags/tag241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42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43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44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45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46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47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48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49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5.xml><?xml version="1.0" encoding="utf-8"?>
<p:tagLst xmlns:p="http://schemas.openxmlformats.org/presentationml/2006/main">
  <p:tag name="PA" val="v5.2.11"/>
</p:tagLst>
</file>

<file path=ppt/tags/tag250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51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52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53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54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55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56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57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58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59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6.xml><?xml version="1.0" encoding="utf-8"?>
<p:tagLst xmlns:p="http://schemas.openxmlformats.org/presentationml/2006/main">
  <p:tag name="PA" val="v5.2.11"/>
</p:tagLst>
</file>

<file path=ppt/tags/tag260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61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62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63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64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65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66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67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68.xml><?xml version="1.0" encoding="utf-8"?>
<p:tagLst xmlns:p="http://schemas.openxmlformats.org/presentationml/2006/main">
  <p:tag name="KSO_WM_DIAGRAM_VIRTUALLY_FRAME" val="{&quot;height&quot;:301.2570866141732,&quot;left&quot;:57.25,&quot;top&quot;:196.29291338582678,&quot;width&quot;:851.75}"/>
</p:tagLst>
</file>

<file path=ppt/tags/tag269.xml><?xml version="1.0" encoding="utf-8"?>
<p:tagLst xmlns:p="http://schemas.openxmlformats.org/presentationml/2006/main">
  <p:tag name="PA" val="v5.2.11"/>
</p:tagLst>
</file>

<file path=ppt/tags/tag27.xml><?xml version="1.0" encoding="utf-8"?>
<p:tagLst xmlns:p="http://schemas.openxmlformats.org/presentationml/2006/main">
  <p:tag name="PA" val="v5.2.11"/>
</p:tagLst>
</file>

<file path=ppt/tags/tag270.xml><?xml version="1.0" encoding="utf-8"?>
<p:tagLst xmlns:p="http://schemas.openxmlformats.org/presentationml/2006/main">
  <p:tag name="PA" val="v5.2.11"/>
</p:tagLst>
</file>

<file path=ppt/tags/tag271.xml><?xml version="1.0" encoding="utf-8"?>
<p:tagLst xmlns:p="http://schemas.openxmlformats.org/presentationml/2006/main">
  <p:tag name="PA" val="v5.2.11"/>
</p:tagLst>
</file>

<file path=ppt/tags/tag272.xml><?xml version="1.0" encoding="utf-8"?>
<p:tagLst xmlns:p="http://schemas.openxmlformats.org/presentationml/2006/main">
  <p:tag name="PA" val="v5.2.11"/>
</p:tagLst>
</file>

<file path=ppt/tags/tag273.xml><?xml version="1.0" encoding="utf-8"?>
<p:tagLst xmlns:p="http://schemas.openxmlformats.org/presentationml/2006/main">
  <p:tag name="PA" val="v5.2.11"/>
</p:tagLst>
</file>

<file path=ppt/tags/tag274.xml><?xml version="1.0" encoding="utf-8"?>
<p:tagLst xmlns:p="http://schemas.openxmlformats.org/presentationml/2006/main">
  <p:tag name="PA" val="v5.2.11"/>
</p:tagLst>
</file>

<file path=ppt/tags/tag275.xml><?xml version="1.0" encoding="utf-8"?>
<p:tagLst xmlns:p="http://schemas.openxmlformats.org/presentationml/2006/main">
  <p:tag name="PA" val="v5.2.11"/>
</p:tagLst>
</file>

<file path=ppt/tags/tag276.xml><?xml version="1.0" encoding="utf-8"?>
<p:tagLst xmlns:p="http://schemas.openxmlformats.org/presentationml/2006/main">
  <p:tag name="PA" val="v5.2.11"/>
  <p:tag name="KSO_WM_DIAGRAM_VIRTUALLY_FRAME" val="{&quot;height&quot;:66.85,&quot;left&quot;:62.35,&quot;top&quot;:409.25,&quot;width&quot;:831.05}"/>
</p:tagLst>
</file>

<file path=ppt/tags/tag277.xml><?xml version="1.0" encoding="utf-8"?>
<p:tagLst xmlns:p="http://schemas.openxmlformats.org/presentationml/2006/main">
  <p:tag name="PA" val="v5.2.11"/>
  <p:tag name="KSO_WM_DIAGRAM_VIRTUALLY_FRAME" val="{&quot;height&quot;:66.85,&quot;left&quot;:62.35,&quot;top&quot;:409.25,&quot;width&quot;:831.05}"/>
</p:tagLst>
</file>

<file path=ppt/tags/tag278.xml><?xml version="1.0" encoding="utf-8"?>
<p:tagLst xmlns:p="http://schemas.openxmlformats.org/presentationml/2006/main">
  <p:tag name="PA" val="v5.2.11"/>
</p:tagLst>
</file>

<file path=ppt/tags/tag279.xml><?xml version="1.0" encoding="utf-8"?>
<p:tagLst xmlns:p="http://schemas.openxmlformats.org/presentationml/2006/main">
  <p:tag name="PA" val="v5.2.11"/>
</p:tagLst>
</file>

<file path=ppt/tags/tag28.xml><?xml version="1.0" encoding="utf-8"?>
<p:tagLst xmlns:p="http://schemas.openxmlformats.org/presentationml/2006/main">
  <p:tag name="PA" val="v5.2.11"/>
</p:tagLst>
</file>

<file path=ppt/tags/tag280.xml><?xml version="1.0" encoding="utf-8"?>
<p:tagLst xmlns:p="http://schemas.openxmlformats.org/presentationml/2006/main">
  <p:tag name="PA" val="v5.2.11"/>
  <p:tag name="KSO_WM_DIAGRAM_VIRTUALLY_FRAME" val="{&quot;height&quot;:66.85,&quot;left&quot;:62.35,&quot;top&quot;:409.25,&quot;width&quot;:831.05}"/>
</p:tagLst>
</file>

<file path=ppt/tags/tag281.xml><?xml version="1.0" encoding="utf-8"?>
<p:tagLst xmlns:p="http://schemas.openxmlformats.org/presentationml/2006/main">
  <p:tag name="KSO_WM_DIAGRAM_VIRTUALLY_FRAME" val="{&quot;height&quot;:278.14110236220466,&quot;left&quot;:66.83440944881889,&quot;top&quot;:196.29291338582678,&quot;width&quot;:495.0585826771654}"/>
</p:tagLst>
</file>

<file path=ppt/tags/tag282.xml><?xml version="1.0" encoding="utf-8"?>
<p:tagLst xmlns:p="http://schemas.openxmlformats.org/presentationml/2006/main">
  <p:tag name="PA" val="v5.2.11"/>
</p:tagLst>
</file>

<file path=ppt/tags/tag283.xml><?xml version="1.0" encoding="utf-8"?>
<p:tagLst xmlns:p="http://schemas.openxmlformats.org/presentationml/2006/main">
  <p:tag name="PA" val="v5.2.11"/>
  <p:tag name="KSO_WM_DIAGRAM_VIRTUALLY_FRAME" val="{&quot;height&quot;:66.85,&quot;left&quot;:62.35,&quot;top&quot;:409.25,&quot;width&quot;:831.05}"/>
</p:tagLst>
</file>

<file path=ppt/tags/tag284.xml><?xml version="1.0" encoding="utf-8"?>
<p:tagLst xmlns:p="http://schemas.openxmlformats.org/presentationml/2006/main">
  <p:tag name="PA" val="v5.2.11"/>
</p:tagLst>
</file>

<file path=ppt/tags/tag285.xml><?xml version="1.0" encoding="utf-8"?>
<p:tagLst xmlns:p="http://schemas.openxmlformats.org/presentationml/2006/main">
  <p:tag name="PA" val="v5.2.11"/>
</p:tagLst>
</file>

<file path=ppt/tags/tag286.xml><?xml version="1.0" encoding="utf-8"?>
<p:tagLst xmlns:p="http://schemas.openxmlformats.org/presentationml/2006/main">
  <p:tag name="PA" val="v5.2.11"/>
</p:tagLst>
</file>

<file path=ppt/tags/tag287.xml><?xml version="1.0" encoding="utf-8"?>
<p:tagLst xmlns:p="http://schemas.openxmlformats.org/presentationml/2006/main">
  <p:tag name="PA" val="v5.2.11"/>
</p:tagLst>
</file>

<file path=ppt/tags/tag288.xml><?xml version="1.0" encoding="utf-8"?>
<p:tagLst xmlns:p="http://schemas.openxmlformats.org/presentationml/2006/main">
  <p:tag name="PA" val="v5.2.11"/>
</p:tagLst>
</file>

<file path=ppt/tags/tag289.xml><?xml version="1.0" encoding="utf-8"?>
<p:tagLst xmlns:p="http://schemas.openxmlformats.org/presentationml/2006/main">
  <p:tag name="PA" val="v5.2.11"/>
</p:tagLst>
</file>

<file path=ppt/tags/tag29.xml><?xml version="1.0" encoding="utf-8"?>
<p:tagLst xmlns:p="http://schemas.openxmlformats.org/presentationml/2006/main">
  <p:tag name="PA" val="v5.2.11"/>
</p:tagLst>
</file>

<file path=ppt/tags/tag290.xml><?xml version="1.0" encoding="utf-8"?>
<p:tagLst xmlns:p="http://schemas.openxmlformats.org/presentationml/2006/main">
  <p:tag name="PA" val="v5.2.11"/>
</p:tagLst>
</file>

<file path=ppt/tags/tag291.xml><?xml version="1.0" encoding="utf-8"?>
<p:tagLst xmlns:p="http://schemas.openxmlformats.org/presentationml/2006/main">
  <p:tag name="PA" val="v5.2.11"/>
  <p:tag name="KSO_WM_DIAGRAM_VIRTUALLY_FRAME" val="{&quot;height&quot;:66.85,&quot;left&quot;:62.35,&quot;top&quot;:409.25,&quot;width&quot;:831.05}"/>
</p:tagLst>
</file>

<file path=ppt/tags/tag292.xml><?xml version="1.0" encoding="utf-8"?>
<p:tagLst xmlns:p="http://schemas.openxmlformats.org/presentationml/2006/main">
  <p:tag name="PA" val="v5.2.11"/>
  <p:tag name="KSO_WM_DIAGRAM_VIRTUALLY_FRAME" val="{&quot;height&quot;:66.85,&quot;left&quot;:62.35,&quot;top&quot;:409.25,&quot;width&quot;:831.05}"/>
</p:tagLst>
</file>

<file path=ppt/tags/tag293.xml><?xml version="1.0" encoding="utf-8"?>
<p:tagLst xmlns:p="http://schemas.openxmlformats.org/presentationml/2006/main">
  <p:tag name="PA" val="v5.2.11"/>
</p:tagLst>
</file>

<file path=ppt/tags/tag294.xml><?xml version="1.0" encoding="utf-8"?>
<p:tagLst xmlns:p="http://schemas.openxmlformats.org/presentationml/2006/main">
  <p:tag name="PA" val="v5.2.11"/>
</p:tagLst>
</file>

<file path=ppt/tags/tag295.xml><?xml version="1.0" encoding="utf-8"?>
<p:tagLst xmlns:p="http://schemas.openxmlformats.org/presentationml/2006/main">
  <p:tag name="PA" val="v5.2.11"/>
  <p:tag name="KSO_WM_DIAGRAM_VIRTUALLY_FRAME" val="{&quot;height&quot;:66.85,&quot;left&quot;:62.35,&quot;top&quot;:409.25,&quot;width&quot;:831.05}"/>
</p:tagLst>
</file>

<file path=ppt/tags/tag296.xml><?xml version="1.0" encoding="utf-8"?>
<p:tagLst xmlns:p="http://schemas.openxmlformats.org/presentationml/2006/main">
  <p:tag name="KSO_WM_DIAGRAM_VIRTUALLY_FRAME" val="{&quot;height&quot;:278.14110236220466,&quot;left&quot;:66.83440944881889,&quot;top&quot;:196.29291338582678,&quot;width&quot;:495.0585826771654}"/>
</p:tagLst>
</file>

<file path=ppt/tags/tag297.xml><?xml version="1.0" encoding="utf-8"?>
<p:tagLst xmlns:p="http://schemas.openxmlformats.org/presentationml/2006/main">
  <p:tag name="PA" val="v5.2.11"/>
</p:tagLst>
</file>

<file path=ppt/tags/tag298.xml><?xml version="1.0" encoding="utf-8"?>
<p:tagLst xmlns:p="http://schemas.openxmlformats.org/presentationml/2006/main">
  <p:tag name="PA" val="v5.2.11"/>
  <p:tag name="KSO_WM_DIAGRAM_VIRTUALLY_FRAME" val="{&quot;height&quot;:66.85,&quot;left&quot;:62.35,&quot;top&quot;:409.25,&quot;width&quot;:831.05}"/>
</p:tagLst>
</file>

<file path=ppt/tags/tag299.xml><?xml version="1.0" encoding="utf-8"?>
<p:tagLst xmlns:p="http://schemas.openxmlformats.org/presentationml/2006/main">
  <p:tag name="PA" val="v5.2.11"/>
</p:tagLst>
</file>

<file path=ppt/tags/tag3.xml><?xml version="1.0" encoding="utf-8"?>
<p:tagLst xmlns:p="http://schemas.openxmlformats.org/presentationml/2006/main">
  <p:tag name="KSO_WM_DIAGRAM_VIRTUALLY_FRAME" val="{&quot;height&quot;:247.1,&quot;left&quot;:51.6,&quot;top&quot;:159.05,&quot;width&quot;:851.65}"/>
</p:tagLst>
</file>

<file path=ppt/tags/tag30.xml><?xml version="1.0" encoding="utf-8"?>
<p:tagLst xmlns:p="http://schemas.openxmlformats.org/presentationml/2006/main">
  <p:tag name="PA" val="v5.2.11"/>
</p:tagLst>
</file>

<file path=ppt/tags/tag300.xml><?xml version="1.0" encoding="utf-8"?>
<p:tagLst xmlns:p="http://schemas.openxmlformats.org/presentationml/2006/main">
  <p:tag name="PA" val="v5.2.11"/>
</p:tagLst>
</file>

<file path=ppt/tags/tag301.xml><?xml version="1.0" encoding="utf-8"?>
<p:tagLst xmlns:p="http://schemas.openxmlformats.org/presentationml/2006/main">
  <p:tag name="PA" val="v5.2.11"/>
</p:tagLst>
</file>

<file path=ppt/tags/tag302.xml><?xml version="1.0" encoding="utf-8"?>
<p:tagLst xmlns:p="http://schemas.openxmlformats.org/presentationml/2006/main">
  <p:tag name="PA" val="v5.2.11"/>
</p:tagLst>
</file>

<file path=ppt/tags/tag303.xml><?xml version="1.0" encoding="utf-8"?>
<p:tagLst xmlns:p="http://schemas.openxmlformats.org/presentationml/2006/main">
  <p:tag name="PA" val="v5.2.11"/>
</p:tagLst>
</file>

<file path=ppt/tags/tag304.xml><?xml version="1.0" encoding="utf-8"?>
<p:tagLst xmlns:p="http://schemas.openxmlformats.org/presentationml/2006/main">
  <p:tag name="PA" val="v5.2.11"/>
</p:tagLst>
</file>

<file path=ppt/tags/tag305.xml><?xml version="1.0" encoding="utf-8"?>
<p:tagLst xmlns:p="http://schemas.openxmlformats.org/presentationml/2006/main">
  <p:tag name="PA" val="v5.2.11"/>
</p:tagLst>
</file>

<file path=ppt/tags/tag306.xml><?xml version="1.0" encoding="utf-8"?>
<p:tagLst xmlns:p="http://schemas.openxmlformats.org/presentationml/2006/main">
  <p:tag name="PA" val="v5.2.11"/>
  <p:tag name="KSO_WM_DIAGRAM_VIRTUALLY_FRAME" val="{&quot;height&quot;:66.85,&quot;left&quot;:62.35,&quot;top&quot;:409.25,&quot;width&quot;:831.05}"/>
</p:tagLst>
</file>

<file path=ppt/tags/tag307.xml><?xml version="1.0" encoding="utf-8"?>
<p:tagLst xmlns:p="http://schemas.openxmlformats.org/presentationml/2006/main">
  <p:tag name="PA" val="v5.2.11"/>
  <p:tag name="KSO_WM_DIAGRAM_VIRTUALLY_FRAME" val="{&quot;height&quot;:66.85,&quot;left&quot;:62.35,&quot;top&quot;:409.25,&quot;width&quot;:831.05}"/>
</p:tagLst>
</file>

<file path=ppt/tags/tag308.xml><?xml version="1.0" encoding="utf-8"?>
<p:tagLst xmlns:p="http://schemas.openxmlformats.org/presentationml/2006/main">
  <p:tag name="PA" val="v5.2.11"/>
</p:tagLst>
</file>

<file path=ppt/tags/tag309.xml><?xml version="1.0" encoding="utf-8"?>
<p:tagLst xmlns:p="http://schemas.openxmlformats.org/presentationml/2006/main">
  <p:tag name="PA" val="v5.2.11"/>
</p:tagLst>
</file>

<file path=ppt/tags/tag31.xml><?xml version="1.0" encoding="utf-8"?>
<p:tagLst xmlns:p="http://schemas.openxmlformats.org/presentationml/2006/main">
  <p:tag name="PA" val="v5.2.11"/>
</p:tagLst>
</file>

<file path=ppt/tags/tag310.xml><?xml version="1.0" encoding="utf-8"?>
<p:tagLst xmlns:p="http://schemas.openxmlformats.org/presentationml/2006/main">
  <p:tag name="PA" val="v5.2.11"/>
  <p:tag name="KSO_WM_DIAGRAM_VIRTUALLY_FRAME" val="{&quot;height&quot;:66.85,&quot;left&quot;:62.35,&quot;top&quot;:409.25,&quot;width&quot;:831.05}"/>
</p:tagLst>
</file>

<file path=ppt/tags/tag311.xml><?xml version="1.0" encoding="utf-8"?>
<p:tagLst xmlns:p="http://schemas.openxmlformats.org/presentationml/2006/main">
  <p:tag name="KSO_WM_DIAGRAM_VIRTUALLY_FRAME" val="{&quot;height&quot;:278.14110236220466,&quot;left&quot;:66.83440944881889,&quot;top&quot;:196.29291338582678,&quot;width&quot;:495.0585826771654}"/>
</p:tagLst>
</file>

<file path=ppt/tags/tag312.xml><?xml version="1.0" encoding="utf-8"?>
<p:tagLst xmlns:p="http://schemas.openxmlformats.org/presentationml/2006/main">
  <p:tag name="PA" val="v5.2.11"/>
</p:tagLst>
</file>

<file path=ppt/tags/tag313.xml><?xml version="1.0" encoding="utf-8"?>
<p:tagLst xmlns:p="http://schemas.openxmlformats.org/presentationml/2006/main">
  <p:tag name="PA" val="v5.2.11"/>
  <p:tag name="KSO_WM_DIAGRAM_VIRTUALLY_FRAME" val="{&quot;height&quot;:66.85,&quot;left&quot;:62.35,&quot;top&quot;:409.25,&quot;width&quot;:831.05}"/>
</p:tagLst>
</file>

<file path=ppt/tags/tag314.xml><?xml version="1.0" encoding="utf-8"?>
<p:tagLst xmlns:p="http://schemas.openxmlformats.org/presentationml/2006/main">
  <p:tag name="COMMONDATA" val="eyJoZGlkIjoiNTRjNzlhNmMxZDNhMTIwMDkxNjJiZDAyZGZjYmNiMWIifQ=="/>
  <p:tag name="commondata" val="eyJoZGlkIjoiZTNkYjhhN2JhNTQxNWE5ZTM3NjJhNmViMmRjMmI1NmIifQ=="/>
</p:tagLst>
</file>

<file path=ppt/tags/tag32.xml><?xml version="1.0" encoding="utf-8"?>
<p:tagLst xmlns:p="http://schemas.openxmlformats.org/presentationml/2006/main">
  <p:tag name="PA" val="v5.2.11"/>
</p:tagLst>
</file>

<file path=ppt/tags/tag33.xml><?xml version="1.0" encoding="utf-8"?>
<p:tagLst xmlns:p="http://schemas.openxmlformats.org/presentationml/2006/main">
  <p:tag name="PA" val="v5.2.11"/>
</p:tagLst>
</file>

<file path=ppt/tags/tag34.xml><?xml version="1.0" encoding="utf-8"?>
<p:tagLst xmlns:p="http://schemas.openxmlformats.org/presentationml/2006/main">
  <p:tag name="PA" val="v5.2.11"/>
</p:tagLst>
</file>

<file path=ppt/tags/tag35.xml><?xml version="1.0" encoding="utf-8"?>
<p:tagLst xmlns:p="http://schemas.openxmlformats.org/presentationml/2006/main">
  <p:tag name="PA" val="v5.2.11"/>
</p:tagLst>
</file>

<file path=ppt/tags/tag36.xml><?xml version="1.0" encoding="utf-8"?>
<p:tagLst xmlns:p="http://schemas.openxmlformats.org/presentationml/2006/main">
  <p:tag name="PA" val="v5.2.11"/>
</p:tagLst>
</file>

<file path=ppt/tags/tag37.xml><?xml version="1.0" encoding="utf-8"?>
<p:tagLst xmlns:p="http://schemas.openxmlformats.org/presentationml/2006/main">
  <p:tag name="PA" val="v5.2.11"/>
</p:tagLst>
</file>

<file path=ppt/tags/tag38.xml><?xml version="1.0" encoding="utf-8"?>
<p:tagLst xmlns:p="http://schemas.openxmlformats.org/presentationml/2006/main">
  <p:tag name="PA" val="v5.2.11"/>
</p:tagLst>
</file>

<file path=ppt/tags/tag39.xml><?xml version="1.0" encoding="utf-8"?>
<p:tagLst xmlns:p="http://schemas.openxmlformats.org/presentationml/2006/main">
  <p:tag name="PA" val="v5.2.11"/>
</p:tagLst>
</file>

<file path=ppt/tags/tag4.xml><?xml version="1.0" encoding="utf-8"?>
<p:tagLst xmlns:p="http://schemas.openxmlformats.org/presentationml/2006/main">
  <p:tag name="PA" val="v5.2.11"/>
  <p:tag name="KSO_WM_DIAGRAM_VIRTUALLY_FRAME" val="{&quot;height&quot;:247.1,&quot;left&quot;:51.6,&quot;top&quot;:159.05,&quot;width&quot;:851.65}"/>
</p:tagLst>
</file>

<file path=ppt/tags/tag40.xml><?xml version="1.0" encoding="utf-8"?>
<p:tagLst xmlns:p="http://schemas.openxmlformats.org/presentationml/2006/main">
  <p:tag name="PA" val="v5.2.11"/>
</p:tagLst>
</file>

<file path=ppt/tags/tag41.xml><?xml version="1.0" encoding="utf-8"?>
<p:tagLst xmlns:p="http://schemas.openxmlformats.org/presentationml/2006/main">
  <p:tag name="PA" val="v5.2.11"/>
</p:tagLst>
</file>

<file path=ppt/tags/tag42.xml><?xml version="1.0" encoding="utf-8"?>
<p:tagLst xmlns:p="http://schemas.openxmlformats.org/presentationml/2006/main">
  <p:tag name="PA" val="v5.2.11"/>
</p:tagLst>
</file>

<file path=ppt/tags/tag43.xml><?xml version="1.0" encoding="utf-8"?>
<p:tagLst xmlns:p="http://schemas.openxmlformats.org/presentationml/2006/main">
  <p:tag name="PA" val="v5.2.11"/>
</p:tagLst>
</file>

<file path=ppt/tags/tag44.xml><?xml version="1.0" encoding="utf-8"?>
<p:tagLst xmlns:p="http://schemas.openxmlformats.org/presentationml/2006/main">
  <p:tag name="PA" val="v5.2.11"/>
</p:tagLst>
</file>

<file path=ppt/tags/tag45.xml><?xml version="1.0" encoding="utf-8"?>
<p:tagLst xmlns:p="http://schemas.openxmlformats.org/presentationml/2006/main">
  <p:tag name="PA" val="v5.2.11"/>
</p:tagLst>
</file>

<file path=ppt/tags/tag46.xml><?xml version="1.0" encoding="utf-8"?>
<p:tagLst xmlns:p="http://schemas.openxmlformats.org/presentationml/2006/main">
  <p:tag name="PA" val="v5.2.11"/>
</p:tagLst>
</file>

<file path=ppt/tags/tag47.xml><?xml version="1.0" encoding="utf-8"?>
<p:tagLst xmlns:p="http://schemas.openxmlformats.org/presentationml/2006/main">
  <p:tag name="PA" val="v5.2.11"/>
</p:tagLst>
</file>

<file path=ppt/tags/tag48.xml><?xml version="1.0" encoding="utf-8"?>
<p:tagLst xmlns:p="http://schemas.openxmlformats.org/presentationml/2006/main">
  <p:tag name="PA" val="v5.2.11"/>
</p:tagLst>
</file>

<file path=ppt/tags/tag49.xml><?xml version="1.0" encoding="utf-8"?>
<p:tagLst xmlns:p="http://schemas.openxmlformats.org/presentationml/2006/main">
  <p:tag name="PA" val="v5.2.11"/>
</p:tagLst>
</file>

<file path=ppt/tags/tag5.xml><?xml version="1.0" encoding="utf-8"?>
<p:tagLst xmlns:p="http://schemas.openxmlformats.org/presentationml/2006/main">
  <p:tag name="PA" val="v5.2.11"/>
  <p:tag name="KSO_WM_DIAGRAM_VIRTUALLY_FRAME" val="{&quot;height&quot;:247.1,&quot;left&quot;:51.6,&quot;top&quot;:159.05,&quot;width&quot;:851.65}"/>
</p:tagLst>
</file>

<file path=ppt/tags/tag50.xml><?xml version="1.0" encoding="utf-8"?>
<p:tagLst xmlns:p="http://schemas.openxmlformats.org/presentationml/2006/main">
  <p:tag name="PA" val="v5.2.11"/>
</p:tagLst>
</file>

<file path=ppt/tags/tag51.xml><?xml version="1.0" encoding="utf-8"?>
<p:tagLst xmlns:p="http://schemas.openxmlformats.org/presentationml/2006/main">
  <p:tag name="PA" val="v5.2.11"/>
</p:tagLst>
</file>

<file path=ppt/tags/tag52.xml><?xml version="1.0" encoding="utf-8"?>
<p:tagLst xmlns:p="http://schemas.openxmlformats.org/presentationml/2006/main">
  <p:tag name="PA" val="v5.2.11"/>
</p:tagLst>
</file>

<file path=ppt/tags/tag53.xml><?xml version="1.0" encoding="utf-8"?>
<p:tagLst xmlns:p="http://schemas.openxmlformats.org/presentationml/2006/main">
  <p:tag name="PA" val="v5.2.11"/>
</p:tagLst>
</file>

<file path=ppt/tags/tag54.xml><?xml version="1.0" encoding="utf-8"?>
<p:tagLst xmlns:p="http://schemas.openxmlformats.org/presentationml/2006/main">
  <p:tag name="PA" val="v5.2.11"/>
</p:tagLst>
</file>

<file path=ppt/tags/tag55.xml><?xml version="1.0" encoding="utf-8"?>
<p:tagLst xmlns:p="http://schemas.openxmlformats.org/presentationml/2006/main">
  <p:tag name="PA" val="v5.2.11"/>
</p:tagLst>
</file>

<file path=ppt/tags/tag56.xml><?xml version="1.0" encoding="utf-8"?>
<p:tagLst xmlns:p="http://schemas.openxmlformats.org/presentationml/2006/main">
  <p:tag name="PA" val="v5.2.11"/>
</p:tagLst>
</file>

<file path=ppt/tags/tag57.xml><?xml version="1.0" encoding="utf-8"?>
<p:tagLst xmlns:p="http://schemas.openxmlformats.org/presentationml/2006/main">
  <p:tag name="PA" val="v5.2.11"/>
</p:tagLst>
</file>

<file path=ppt/tags/tag58.xml><?xml version="1.0" encoding="utf-8"?>
<p:tagLst xmlns:p="http://schemas.openxmlformats.org/presentationml/2006/main">
  <p:tag name="PA" val="v5.2.11"/>
</p:tagLst>
</file>

<file path=ppt/tags/tag59.xml><?xml version="1.0" encoding="utf-8"?>
<p:tagLst xmlns:p="http://schemas.openxmlformats.org/presentationml/2006/main">
  <p:tag name="PA" val="v5.2.11"/>
</p:tagLst>
</file>

<file path=ppt/tags/tag6.xml><?xml version="1.0" encoding="utf-8"?>
<p:tagLst xmlns:p="http://schemas.openxmlformats.org/presentationml/2006/main">
  <p:tag name="KSO_WM_DIAGRAM_VIRTUALLY_FRAME" val="{&quot;height&quot;:247.1,&quot;left&quot;:51.6,&quot;top&quot;:159.05,&quot;width&quot;:851.65}"/>
</p:tagLst>
</file>

<file path=ppt/tags/tag60.xml><?xml version="1.0" encoding="utf-8"?>
<p:tagLst xmlns:p="http://schemas.openxmlformats.org/presentationml/2006/main">
  <p:tag name="PA" val="v5.2.11"/>
</p:tagLst>
</file>

<file path=ppt/tags/tag61.xml><?xml version="1.0" encoding="utf-8"?>
<p:tagLst xmlns:p="http://schemas.openxmlformats.org/presentationml/2006/main">
  <p:tag name="PA" val="v5.2.11"/>
</p:tagLst>
</file>

<file path=ppt/tags/tag62.xml><?xml version="1.0" encoding="utf-8"?>
<p:tagLst xmlns:p="http://schemas.openxmlformats.org/presentationml/2006/main">
  <p:tag name="PA" val="v5.2.11"/>
</p:tagLst>
</file>

<file path=ppt/tags/tag63.xml><?xml version="1.0" encoding="utf-8"?>
<p:tagLst xmlns:p="http://schemas.openxmlformats.org/presentationml/2006/main">
  <p:tag name="PA" val="v5.2.11"/>
</p:tagLst>
</file>

<file path=ppt/tags/tag64.xml><?xml version="1.0" encoding="utf-8"?>
<p:tagLst xmlns:p="http://schemas.openxmlformats.org/presentationml/2006/main">
  <p:tag name="PA" val="v5.2.11"/>
</p:tagLst>
</file>

<file path=ppt/tags/tag65.xml><?xml version="1.0" encoding="utf-8"?>
<p:tagLst xmlns:p="http://schemas.openxmlformats.org/presentationml/2006/main">
  <p:tag name="PA" val="v5.2.11"/>
</p:tagLst>
</file>

<file path=ppt/tags/tag66.xml><?xml version="1.0" encoding="utf-8"?>
<p:tagLst xmlns:p="http://schemas.openxmlformats.org/presentationml/2006/main">
  <p:tag name="PA" val="v5.2.11"/>
</p:tagLst>
</file>

<file path=ppt/tags/tag67.xml><?xml version="1.0" encoding="utf-8"?>
<p:tagLst xmlns:p="http://schemas.openxmlformats.org/presentationml/2006/main">
  <p:tag name="PA" val="v5.2.11"/>
</p:tagLst>
</file>

<file path=ppt/tags/tag68.xml><?xml version="1.0" encoding="utf-8"?>
<p:tagLst xmlns:p="http://schemas.openxmlformats.org/presentationml/2006/main">
  <p:tag name="PA" val="v5.2.11"/>
</p:tagLst>
</file>

<file path=ppt/tags/tag69.xml><?xml version="1.0" encoding="utf-8"?>
<p:tagLst xmlns:p="http://schemas.openxmlformats.org/presentationml/2006/main">
  <p:tag name="PA" val="v5.2.11"/>
</p:tagLst>
</file>

<file path=ppt/tags/tag7.xml><?xml version="1.0" encoding="utf-8"?>
<p:tagLst xmlns:p="http://schemas.openxmlformats.org/presentationml/2006/main">
  <p:tag name="PA" val="v5.2.11"/>
  <p:tag name="KSO_WM_DIAGRAM_VIRTUALLY_FRAME" val="{&quot;height&quot;:247.1,&quot;left&quot;:51.6,&quot;top&quot;:159.05,&quot;width&quot;:851.65}"/>
</p:tagLst>
</file>

<file path=ppt/tags/tag70.xml><?xml version="1.0" encoding="utf-8"?>
<p:tagLst xmlns:p="http://schemas.openxmlformats.org/presentationml/2006/main">
  <p:tag name="PA" val="v5.2.11"/>
</p:tagLst>
</file>

<file path=ppt/tags/tag71.xml><?xml version="1.0" encoding="utf-8"?>
<p:tagLst xmlns:p="http://schemas.openxmlformats.org/presentationml/2006/main">
  <p:tag name="PA" val="v5.2.11"/>
</p:tagLst>
</file>

<file path=ppt/tags/tag72.xml><?xml version="1.0" encoding="utf-8"?>
<p:tagLst xmlns:p="http://schemas.openxmlformats.org/presentationml/2006/main">
  <p:tag name="PA" val="v5.2.11"/>
</p:tagLst>
</file>

<file path=ppt/tags/tag73.xml><?xml version="1.0" encoding="utf-8"?>
<p:tagLst xmlns:p="http://schemas.openxmlformats.org/presentationml/2006/main">
  <p:tag name="PA" val="v5.2.11"/>
</p:tagLst>
</file>

<file path=ppt/tags/tag74.xml><?xml version="1.0" encoding="utf-8"?>
<p:tagLst xmlns:p="http://schemas.openxmlformats.org/presentationml/2006/main">
  <p:tag name="PA" val="v5.2.11"/>
</p:tagLst>
</file>

<file path=ppt/tags/tag75.xml><?xml version="1.0" encoding="utf-8"?>
<p:tagLst xmlns:p="http://schemas.openxmlformats.org/presentationml/2006/main">
  <p:tag name="PA" val="v5.2.11"/>
</p:tagLst>
</file>

<file path=ppt/tags/tag76.xml><?xml version="1.0" encoding="utf-8"?>
<p:tagLst xmlns:p="http://schemas.openxmlformats.org/presentationml/2006/main">
  <p:tag name="PA" val="v5.2.11"/>
</p:tagLst>
</file>

<file path=ppt/tags/tag77.xml><?xml version="1.0" encoding="utf-8"?>
<p:tagLst xmlns:p="http://schemas.openxmlformats.org/presentationml/2006/main">
  <p:tag name="PA" val="v5.2.11"/>
</p:tagLst>
</file>

<file path=ppt/tags/tag78.xml><?xml version="1.0" encoding="utf-8"?>
<p:tagLst xmlns:p="http://schemas.openxmlformats.org/presentationml/2006/main">
  <p:tag name="PA" val="v5.2.11"/>
</p:tagLst>
</file>

<file path=ppt/tags/tag79.xml><?xml version="1.0" encoding="utf-8"?>
<p:tagLst xmlns:p="http://schemas.openxmlformats.org/presentationml/2006/main">
  <p:tag name="PA" val="v5.2.11"/>
</p:tagLst>
</file>

<file path=ppt/tags/tag8.xml><?xml version="1.0" encoding="utf-8"?>
<p:tagLst xmlns:p="http://schemas.openxmlformats.org/presentationml/2006/main">
  <p:tag name="PA" val="v5.2.11"/>
  <p:tag name="KSO_WM_DIAGRAM_VIRTUALLY_FRAME" val="{&quot;height&quot;:247.1,&quot;left&quot;:51.6,&quot;top&quot;:159.05,&quot;width&quot;:851.65}"/>
</p:tagLst>
</file>

<file path=ppt/tags/tag80.xml><?xml version="1.0" encoding="utf-8"?>
<p:tagLst xmlns:p="http://schemas.openxmlformats.org/presentationml/2006/main">
  <p:tag name="PA" val="v5.2.11"/>
</p:tagLst>
</file>

<file path=ppt/tags/tag81.xml><?xml version="1.0" encoding="utf-8"?>
<p:tagLst xmlns:p="http://schemas.openxmlformats.org/presentationml/2006/main">
  <p:tag name="PA" val="v5.2.11"/>
</p:tagLst>
</file>

<file path=ppt/tags/tag82.xml><?xml version="1.0" encoding="utf-8"?>
<p:tagLst xmlns:p="http://schemas.openxmlformats.org/presentationml/2006/main">
  <p:tag name="PA" val="v5.2.11"/>
</p:tagLst>
</file>

<file path=ppt/tags/tag83.xml><?xml version="1.0" encoding="utf-8"?>
<p:tagLst xmlns:p="http://schemas.openxmlformats.org/presentationml/2006/main">
  <p:tag name="PA" val="v5.2.11"/>
</p:tagLst>
</file>

<file path=ppt/tags/tag84.xml><?xml version="1.0" encoding="utf-8"?>
<p:tagLst xmlns:p="http://schemas.openxmlformats.org/presentationml/2006/main">
  <p:tag name="PA" val="v5.2.11"/>
</p:tagLst>
</file>

<file path=ppt/tags/tag85.xml><?xml version="1.0" encoding="utf-8"?>
<p:tagLst xmlns:p="http://schemas.openxmlformats.org/presentationml/2006/main">
  <p:tag name="PA" val="v5.2.11"/>
  <p:tag name="KSO_WM_DIAGRAM_VIRTUALLY_FRAME" val="{&quot;height&quot;:198.45,&quot;left&quot;:59,&quot;top&quot;:184.35,&quot;width&quot;:512.45}"/>
</p:tagLst>
</file>

<file path=ppt/tags/tag86.xml><?xml version="1.0" encoding="utf-8"?>
<p:tagLst xmlns:p="http://schemas.openxmlformats.org/presentationml/2006/main">
  <p:tag name="PA" val="v5.2.11"/>
</p:tagLst>
</file>

<file path=ppt/tags/tag87.xml><?xml version="1.0" encoding="utf-8"?>
<p:tagLst xmlns:p="http://schemas.openxmlformats.org/presentationml/2006/main">
  <p:tag name="PA" val="v5.2.11"/>
</p:tagLst>
</file>

<file path=ppt/tags/tag88.xml><?xml version="1.0" encoding="utf-8"?>
<p:tagLst xmlns:p="http://schemas.openxmlformats.org/presentationml/2006/main">
  <p:tag name="PA" val="v5.2.11"/>
</p:tagLst>
</file>

<file path=ppt/tags/tag89.xml><?xml version="1.0" encoding="utf-8"?>
<p:tagLst xmlns:p="http://schemas.openxmlformats.org/presentationml/2006/main">
  <p:tag name="PA" val="v5.2.11"/>
</p:tagLst>
</file>

<file path=ppt/tags/tag9.xml><?xml version="1.0" encoding="utf-8"?>
<p:tagLst xmlns:p="http://schemas.openxmlformats.org/presentationml/2006/main">
  <p:tag name="KSO_WM_DIAGRAM_VIRTUALLY_FRAME" val="{&quot;height&quot;:247.1,&quot;left&quot;:51.6,&quot;top&quot;:159.05,&quot;width&quot;:851.65}"/>
</p:tagLst>
</file>

<file path=ppt/tags/tag90.xml><?xml version="1.0" encoding="utf-8"?>
<p:tagLst xmlns:p="http://schemas.openxmlformats.org/presentationml/2006/main">
  <p:tag name="PA" val="v5.2.11"/>
</p:tagLst>
</file>

<file path=ppt/tags/tag91.xml><?xml version="1.0" encoding="utf-8"?>
<p:tagLst xmlns:p="http://schemas.openxmlformats.org/presentationml/2006/main">
  <p:tag name="PA" val="v5.2.11"/>
</p:tagLst>
</file>

<file path=ppt/tags/tag92.xml><?xml version="1.0" encoding="utf-8"?>
<p:tagLst xmlns:p="http://schemas.openxmlformats.org/presentationml/2006/main">
  <p:tag name="PA" val="v5.2.11"/>
</p:tagLst>
</file>

<file path=ppt/tags/tag93.xml><?xml version="1.0" encoding="utf-8"?>
<p:tagLst xmlns:p="http://schemas.openxmlformats.org/presentationml/2006/main">
  <p:tag name="KSO_WM_DIAGRAM_VIRTUALLY_FRAME" val="{&quot;height&quot;:158.2353543307087,&quot;left&quot;:56.4448031496063,&quot;top&quot;:333.32685039370074,&quot;width&quot;:843.8777165354329}"/>
</p:tagLst>
</file>

<file path=ppt/tags/tag94.xml><?xml version="1.0" encoding="utf-8"?>
<p:tagLst xmlns:p="http://schemas.openxmlformats.org/presentationml/2006/main">
  <p:tag name="PA" val="v5.2.11"/>
</p:tagLst>
</file>

<file path=ppt/tags/tag95.xml><?xml version="1.0" encoding="utf-8"?>
<p:tagLst xmlns:p="http://schemas.openxmlformats.org/presentationml/2006/main">
  <p:tag name="PA" val="v5.2.11"/>
</p:tagLst>
</file>

<file path=ppt/tags/tag96.xml><?xml version="1.0" encoding="utf-8"?>
<p:tagLst xmlns:p="http://schemas.openxmlformats.org/presentationml/2006/main">
  <p:tag name="PA" val="v5.2.11"/>
  <p:tag name="KSO_WM_DIAGRAM_VIRTUALLY_FRAME" val="{&quot;height&quot;:423.30322834645665,&quot;left&quot;:-275.4138582677165,&quot;top&quot;:311.59677165354327,&quot;width&quot;:1192.4638582677167}"/>
</p:tagLst>
</file>

<file path=ppt/tags/tag97.xml><?xml version="1.0" encoding="utf-8"?>
<p:tagLst xmlns:p="http://schemas.openxmlformats.org/presentationml/2006/main">
  <p:tag name="PA" val="v5.2.11"/>
  <p:tag name="KSO_WM_DIAGRAM_VIRTUALLY_FRAME" val="{&quot;height&quot;:423.30322834645665,&quot;left&quot;:-115.45,&quot;top&quot;:311.59677165354327,&quot;width&quot;:1032.5}"/>
</p:tagLst>
</file>

<file path=ppt/tags/tag98.xml><?xml version="1.0" encoding="utf-8"?>
<p:tagLst xmlns:p="http://schemas.openxmlformats.org/presentationml/2006/main">
  <p:tag name="PA" val="v5.2.11"/>
  <p:tag name="KSO_WM_DIAGRAM_VIRTUALLY_FRAME" val="{&quot;height&quot;:423.30322834645665,&quot;left&quot;:-115.45,&quot;top&quot;:311.59677165354327,&quot;width&quot;:1032.5}"/>
</p:tagLst>
</file>

<file path=ppt/tags/tag99.xml><?xml version="1.0" encoding="utf-8"?>
<p:tagLst xmlns:p="http://schemas.openxmlformats.org/presentationml/2006/main">
  <p:tag name="PA" val="v5.2.1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3228</Words>
  <Application>WPS 演示</Application>
  <PresentationFormat>宽屏</PresentationFormat>
  <Paragraphs>496</Paragraphs>
  <Slides>22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52" baseType="lpstr">
      <vt:lpstr>Arial</vt:lpstr>
      <vt:lpstr>宋体</vt:lpstr>
      <vt:lpstr>Wingdings</vt:lpstr>
      <vt:lpstr>Calibri</vt:lpstr>
      <vt:lpstr>微软雅黑</vt:lpstr>
      <vt:lpstr>方正兰亭圆简体 Light</vt:lpstr>
      <vt:lpstr>方正兰亭黑Pro_GB18030 Heavy</vt:lpstr>
      <vt:lpstr>方正兰亭粗黑简体</vt:lpstr>
      <vt:lpstr>MiSans Medium</vt:lpstr>
      <vt:lpstr>黑体</vt:lpstr>
      <vt:lpstr>方正兰亭粗黑_GBK</vt:lpstr>
      <vt:lpstr>方正兰亭黑简体 Light</vt:lpstr>
      <vt:lpstr>方正兰亭黑简体 ExtraBold</vt:lpstr>
      <vt:lpstr>Roboto</vt:lpstr>
      <vt:lpstr>方正兰亭黑简体 Medium</vt:lpstr>
      <vt:lpstr>方正兰亭黑简体 Heavy</vt:lpstr>
      <vt:lpstr>方正兰亭圆简体 ExtraBold</vt:lpstr>
      <vt:lpstr>思源黑体 CN Regular</vt:lpstr>
      <vt:lpstr>方正粗宋简体</vt:lpstr>
      <vt:lpstr>方正兰亭大黑简体</vt:lpstr>
      <vt:lpstr>MiSans Heavy</vt:lpstr>
      <vt:lpstr>Arial Unicode MS</vt:lpstr>
      <vt:lpstr>思源黑体 CN Light</vt:lpstr>
      <vt:lpstr>汉仪旗黑-55简</vt:lpstr>
      <vt:lpstr>方正兰亭圆简体 SemiBold</vt:lpstr>
      <vt:lpstr>江城圆体 500W</vt:lpstr>
      <vt:lpstr>Wingdings</vt:lpstr>
      <vt:lpstr>方正兰亭纤黑_GBK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视佐</dc:creator>
  <cp:lastModifiedBy>_平凡之路</cp:lastModifiedBy>
  <cp:revision>112</cp:revision>
  <dcterms:created xsi:type="dcterms:W3CDTF">2022-11-03T03:11:00Z</dcterms:created>
  <dcterms:modified xsi:type="dcterms:W3CDTF">2024-07-02T02:07:34Z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2052-12.1.0.16929</vt:lpwstr>
  </property>
  <property fmtid="{D5CDD505-2E9C-101B-9397-08002B2CF9AE}" pid="3" name="ICV">
    <vt:lpwstr>673DB13E3CE7463AAC7573005E68BCB7_13</vt:lpwstr>
  </property>
</Properties>
</file>